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autoCompressPictures="0">
  <p:sldMasterIdLst>
    <p:sldMasterId id="2147483660" r:id="rId1"/>
  </p:sldMasterIdLst>
  <p:notesMasterIdLst>
    <p:notesMasterId r:id="rId33"/>
  </p:notesMasterIdLst>
  <p:handoutMasterIdLst>
    <p:handoutMasterId r:id="rId34"/>
  </p:handoutMasterIdLst>
  <p:sldIdLst>
    <p:sldId id="256" r:id="rId2"/>
    <p:sldId id="446" r:id="rId3"/>
    <p:sldId id="444" r:id="rId4"/>
    <p:sldId id="415" r:id="rId5"/>
    <p:sldId id="268" r:id="rId6"/>
    <p:sldId id="420" r:id="rId7"/>
    <p:sldId id="454" r:id="rId8"/>
    <p:sldId id="443" r:id="rId9"/>
    <p:sldId id="419" r:id="rId10"/>
    <p:sldId id="421" r:id="rId11"/>
    <p:sldId id="422" r:id="rId12"/>
    <p:sldId id="423" r:id="rId13"/>
    <p:sldId id="456" r:id="rId14"/>
    <p:sldId id="457" r:id="rId15"/>
    <p:sldId id="685" r:id="rId16"/>
    <p:sldId id="442" r:id="rId17"/>
    <p:sldId id="334" r:id="rId18"/>
    <p:sldId id="452" r:id="rId19"/>
    <p:sldId id="451" r:id="rId20"/>
    <p:sldId id="347" r:id="rId21"/>
    <p:sldId id="453" r:id="rId22"/>
    <p:sldId id="686" r:id="rId23"/>
    <p:sldId id="292" r:id="rId24"/>
    <p:sldId id="450" r:id="rId25"/>
    <p:sldId id="812" r:id="rId26"/>
    <p:sldId id="455" r:id="rId27"/>
    <p:sldId id="312" r:id="rId28"/>
    <p:sldId id="437" r:id="rId29"/>
    <p:sldId id="447" r:id="rId30"/>
    <p:sldId id="448" r:id="rId31"/>
    <p:sldId id="439" r:id="rId32"/>
  </p:sldIdLst>
  <p:sldSz cx="12192000" cy="6858000"/>
  <p:notesSz cx="6797675" cy="9926638"/>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Standardabschnitt" id="{BF174EE5-7437-4663-B8A1-928F78CF0DF5}">
          <p14:sldIdLst>
            <p14:sldId id="256"/>
            <p14:sldId id="446"/>
          </p14:sldIdLst>
        </p14:section>
        <p14:section name="News der Partner" id="{B176F566-F4B9-4F37-A60D-17E76814B810}">
          <p14:sldIdLst>
            <p14:sldId id="444"/>
          </p14:sldIdLst>
        </p14:section>
        <p14:section name="Gastvortrag" id="{6588C97B-D5DD-42CB-97F3-9862F3E477F2}">
          <p14:sldIdLst>
            <p14:sldId id="415"/>
          </p14:sldIdLst>
        </p14:section>
        <p14:section name="Infos EurA" id="{FB0D883D-2E1F-4ED8-BADE-A1C3A2723873}">
          <p14:sldIdLst>
            <p14:sldId id="268"/>
            <p14:sldId id="420"/>
            <p14:sldId id="454"/>
            <p14:sldId id="443"/>
            <p14:sldId id="419"/>
            <p14:sldId id="421"/>
            <p14:sldId id="422"/>
            <p14:sldId id="423"/>
            <p14:sldId id="456"/>
            <p14:sldId id="457"/>
            <p14:sldId id="685"/>
            <p14:sldId id="442"/>
            <p14:sldId id="334"/>
            <p14:sldId id="452"/>
            <p14:sldId id="451"/>
            <p14:sldId id="347"/>
            <p14:sldId id="453"/>
            <p14:sldId id="686"/>
            <p14:sldId id="292"/>
            <p14:sldId id="450"/>
            <p14:sldId id="812"/>
            <p14:sldId id="455"/>
            <p14:sldId id="312"/>
            <p14:sldId id="437"/>
          </p14:sldIdLst>
        </p14:section>
        <p14:section name="Mittagessen" id="{1603BD04-B2BC-46E0-9E0A-56B0ED2AC411}">
          <p14:sldIdLst>
            <p14:sldId id="447"/>
          </p14:sldIdLst>
        </p14:section>
        <p14:section name="Betriebsführung" id="{7DD3EBCA-AE68-4735-A05D-01372FE7AB5D}">
          <p14:sldIdLst>
            <p14:sldId id="448"/>
          </p14:sldIdLst>
        </p14:section>
        <p14:section name="Verabschiedung" id="{84D27F74-BC90-427F-A6DF-E13843AC8DA7}">
          <p14:sldIdLst>
            <p14:sldId id="439"/>
          </p14:sldIdLst>
        </p14:section>
        <p14:section name="BackUp" id="{2D4B155E-3CCF-4239-B0C9-0197293B3979}">
          <p14:sldIdLst/>
        </p14:section>
      </p14:sectionLst>
    </p:ex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F4281"/>
    <a:srgbClr val="FFFFFF"/>
    <a:srgbClr val="4EAFE4"/>
  </p:clrMru>
  <p:extLst>
    <p:ext uri="{E76CE94A-603C-4142-B9EB-6D1370010A27}">
      <p14:discardImageEditData xmlns:p14="http://schemas.microsoft.com/office/powerpoint/2010/main" val="0"/>
    </p:ext>
    <p:ext uri="{D31A062A-798A-4329-ABDD-BBA856620510}">
      <p14:defaultImageDpi xmlns:p14="http://schemas.microsoft.com/office/powerpoint/2010/main" val="33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E055BD9-8ED4-41B6-812A-4FA6A9D6FB95}" v="32" dt="2021-08-11T07:33:25.402"/>
  </p1510:revLst>
</p1510:revInfo>
</file>

<file path=ppt/tableStyles.xml><?xml version="1.0" encoding="utf-8"?>
<a:tblStyleLst xmlns:a="http://schemas.openxmlformats.org/drawingml/2006/main" def="{5C22544A-7EE6-4342-B048-85BDC9FD1C3A}">
  <a:tblStyle styleId="{5C22544A-7EE6-4342-B048-85BDC9FD1C3A}" styleName="Mittlere Formatvorlage 2 - Akz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DF18680-E054-41AD-8BC1-D1AEF772440D}" styleName="Mittlere Formatvorlage 2 - Akz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00A15C55-8517-42AA-B614-E9B94910E393}" styleName="Mittlere Formatvorlage 2 - Akz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864" autoAdjust="0"/>
    <p:restoredTop sz="89424" autoAdjust="0"/>
  </p:normalViewPr>
  <p:slideViewPr>
    <p:cSldViewPr snapToGrid="0">
      <p:cViewPr varScale="1">
        <p:scale>
          <a:sx n="102" d="100"/>
          <a:sy n="102" d="100"/>
        </p:scale>
        <p:origin x="786" y="102"/>
      </p:cViewPr>
      <p:guideLst/>
    </p:cSldViewPr>
  </p:slideViewPr>
  <p:notesTextViewPr>
    <p:cViewPr>
      <p:scale>
        <a:sx n="3" d="2"/>
        <a:sy n="3" d="2"/>
      </p:scale>
      <p:origin x="0" y="0"/>
    </p:cViewPr>
  </p:notesTextViewPr>
  <p:notesViewPr>
    <p:cSldViewPr snapToGrid="0">
      <p:cViewPr varScale="1">
        <p:scale>
          <a:sx n="77" d="100"/>
          <a:sy n="77" d="100"/>
        </p:scale>
        <p:origin x="4008" y="120"/>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microsoft.com/office/2016/11/relationships/changesInfo" Target="changesInfos/changesInfo1.xml"/><Relationship Id="rId21" Type="http://schemas.openxmlformats.org/officeDocument/2006/relationships/slide" Target="slides/slide20.xml"/><Relationship Id="rId34" Type="http://schemas.openxmlformats.org/officeDocument/2006/relationships/handoutMaster" Target="handoutMasters/handout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40" Type="http://schemas.microsoft.com/office/2015/10/relationships/revisionInfo" Target="revisionInfo.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 Id="rId8" Type="http://schemas.openxmlformats.org/officeDocument/2006/relationships/slide" Target="slides/slide7.xml"/><Relationship Id="rId3" Type="http://schemas.openxmlformats.org/officeDocument/2006/relationships/slide" Target="slides/slide2.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Perniok, Benedikt" userId="44c6af19-4b03-4fbd-a75d-b39076bf670c" providerId="ADAL" clId="{2E055BD9-8ED4-41B6-812A-4FA6A9D6FB95}"/>
    <pc:docChg chg="undo custSel addSld delSld modSld sldOrd modMainMaster addSection delSection modSection">
      <pc:chgData name="Perniok, Benedikt" userId="44c6af19-4b03-4fbd-a75d-b39076bf670c" providerId="ADAL" clId="{2E055BD9-8ED4-41B6-812A-4FA6A9D6FB95}" dt="2021-08-11T12:31:42.076" v="2464" actId="208"/>
      <pc:docMkLst>
        <pc:docMk/>
      </pc:docMkLst>
      <pc:sldChg chg="addSp delSp modSp mod">
        <pc:chgData name="Perniok, Benedikt" userId="44c6af19-4b03-4fbd-a75d-b39076bf670c" providerId="ADAL" clId="{2E055BD9-8ED4-41B6-812A-4FA6A9D6FB95}" dt="2021-08-10T12:40:14.472" v="2037" actId="1076"/>
        <pc:sldMkLst>
          <pc:docMk/>
          <pc:sldMk cId="2070529504" sldId="256"/>
        </pc:sldMkLst>
        <pc:spChg chg="mod">
          <ac:chgData name="Perniok, Benedikt" userId="44c6af19-4b03-4fbd-a75d-b39076bf670c" providerId="ADAL" clId="{2E055BD9-8ED4-41B6-812A-4FA6A9D6FB95}" dt="2021-08-09T10:17:10.681" v="23" actId="20577"/>
          <ac:spMkLst>
            <pc:docMk/>
            <pc:sldMk cId="2070529504" sldId="256"/>
            <ac:spMk id="2" creationId="{00000000-0000-0000-0000-000000000000}"/>
          </ac:spMkLst>
        </pc:spChg>
        <pc:picChg chg="del">
          <ac:chgData name="Perniok, Benedikt" userId="44c6af19-4b03-4fbd-a75d-b39076bf670c" providerId="ADAL" clId="{2E055BD9-8ED4-41B6-812A-4FA6A9D6FB95}" dt="2021-08-09T10:17:01.922" v="0" actId="478"/>
          <ac:picMkLst>
            <pc:docMk/>
            <pc:sldMk cId="2070529504" sldId="256"/>
            <ac:picMk id="7" creationId="{BAB2842B-3915-4737-918A-A368C94D149C}"/>
          </ac:picMkLst>
        </pc:picChg>
        <pc:picChg chg="add mod">
          <ac:chgData name="Perniok, Benedikt" userId="44c6af19-4b03-4fbd-a75d-b39076bf670c" providerId="ADAL" clId="{2E055BD9-8ED4-41B6-812A-4FA6A9D6FB95}" dt="2021-08-10T12:40:14.472" v="2037" actId="1076"/>
          <ac:picMkLst>
            <pc:docMk/>
            <pc:sldMk cId="2070529504" sldId="256"/>
            <ac:picMk id="7" creationId="{BD776574-9F2B-460F-989D-F229A032EF4C}"/>
          </ac:picMkLst>
        </pc:picChg>
      </pc:sldChg>
      <pc:sldChg chg="addSp delSp modSp mod ord">
        <pc:chgData name="Perniok, Benedikt" userId="44c6af19-4b03-4fbd-a75d-b39076bf670c" providerId="ADAL" clId="{2E055BD9-8ED4-41B6-812A-4FA6A9D6FB95}" dt="2021-08-11T06:41:10.779" v="2111" actId="20577"/>
        <pc:sldMkLst>
          <pc:docMk/>
          <pc:sldMk cId="538124164" sldId="268"/>
        </pc:sldMkLst>
        <pc:spChg chg="mod">
          <ac:chgData name="Perniok, Benedikt" userId="44c6af19-4b03-4fbd-a75d-b39076bf670c" providerId="ADAL" clId="{2E055BD9-8ED4-41B6-812A-4FA6A9D6FB95}" dt="2021-08-11T06:35:24.779" v="2094" actId="20577"/>
          <ac:spMkLst>
            <pc:docMk/>
            <pc:sldMk cId="538124164" sldId="268"/>
            <ac:spMk id="2" creationId="{B2F2A50C-858A-4DFC-80C7-8A269B3F285F}"/>
          </ac:spMkLst>
        </pc:spChg>
        <pc:spChg chg="mod">
          <ac:chgData name="Perniok, Benedikt" userId="44c6af19-4b03-4fbd-a75d-b39076bf670c" providerId="ADAL" clId="{2E055BD9-8ED4-41B6-812A-4FA6A9D6FB95}" dt="2021-08-11T06:41:10.779" v="2111" actId="20577"/>
          <ac:spMkLst>
            <pc:docMk/>
            <pc:sldMk cId="538124164" sldId="268"/>
            <ac:spMk id="4" creationId="{20711544-3278-45F6-8492-237E7FDEF8F7}"/>
          </ac:spMkLst>
        </pc:spChg>
        <pc:graphicFrameChg chg="add del modGraphic">
          <ac:chgData name="Perniok, Benedikt" userId="44c6af19-4b03-4fbd-a75d-b39076bf670c" providerId="ADAL" clId="{2E055BD9-8ED4-41B6-812A-4FA6A9D6FB95}" dt="2021-08-09T11:02:45.933" v="705" actId="478"/>
          <ac:graphicFrameMkLst>
            <pc:docMk/>
            <pc:sldMk cId="538124164" sldId="268"/>
            <ac:graphicFrameMk id="6" creationId="{BA470BDD-9165-40DA-973E-28C9051F3527}"/>
          </ac:graphicFrameMkLst>
        </pc:graphicFrameChg>
      </pc:sldChg>
      <pc:sldChg chg="del">
        <pc:chgData name="Perniok, Benedikt" userId="44c6af19-4b03-4fbd-a75d-b39076bf670c" providerId="ADAL" clId="{2E055BD9-8ED4-41B6-812A-4FA6A9D6FB95}" dt="2021-08-09T10:27:04.057" v="603" actId="47"/>
        <pc:sldMkLst>
          <pc:docMk/>
          <pc:sldMk cId="672544887" sldId="269"/>
        </pc:sldMkLst>
      </pc:sldChg>
      <pc:sldChg chg="del">
        <pc:chgData name="Perniok, Benedikt" userId="44c6af19-4b03-4fbd-a75d-b39076bf670c" providerId="ADAL" clId="{2E055BD9-8ED4-41B6-812A-4FA6A9D6FB95}" dt="2021-08-09T10:27:04.850" v="604" actId="47"/>
        <pc:sldMkLst>
          <pc:docMk/>
          <pc:sldMk cId="2737797904" sldId="270"/>
        </pc:sldMkLst>
      </pc:sldChg>
      <pc:sldChg chg="del">
        <pc:chgData name="Perniok, Benedikt" userId="44c6af19-4b03-4fbd-a75d-b39076bf670c" providerId="ADAL" clId="{2E055BD9-8ED4-41B6-812A-4FA6A9D6FB95}" dt="2021-08-09T10:27:06.391" v="606" actId="47"/>
        <pc:sldMkLst>
          <pc:docMk/>
          <pc:sldMk cId="2740544503" sldId="271"/>
        </pc:sldMkLst>
      </pc:sldChg>
      <pc:sldChg chg="del">
        <pc:chgData name="Perniok, Benedikt" userId="44c6af19-4b03-4fbd-a75d-b39076bf670c" providerId="ADAL" clId="{2E055BD9-8ED4-41B6-812A-4FA6A9D6FB95}" dt="2021-08-09T11:03:40.679" v="714" actId="47"/>
        <pc:sldMkLst>
          <pc:docMk/>
          <pc:sldMk cId="2213758531" sldId="272"/>
        </pc:sldMkLst>
      </pc:sldChg>
      <pc:sldChg chg="del">
        <pc:chgData name="Perniok, Benedikt" userId="44c6af19-4b03-4fbd-a75d-b39076bf670c" providerId="ADAL" clId="{2E055BD9-8ED4-41B6-812A-4FA6A9D6FB95}" dt="2021-08-09T10:27:05.571" v="605" actId="47"/>
        <pc:sldMkLst>
          <pc:docMk/>
          <pc:sldMk cId="1001538117" sldId="277"/>
        </pc:sldMkLst>
      </pc:sldChg>
      <pc:sldChg chg="addSp delSp modSp mod modClrScheme chgLayout">
        <pc:chgData name="Perniok, Benedikt" userId="44c6af19-4b03-4fbd-a75d-b39076bf670c" providerId="ADAL" clId="{2E055BD9-8ED4-41B6-812A-4FA6A9D6FB95}" dt="2021-08-10T12:33:01.436" v="2011" actId="478"/>
        <pc:sldMkLst>
          <pc:docMk/>
          <pc:sldMk cId="3258282466" sldId="292"/>
        </pc:sldMkLst>
        <pc:spChg chg="mod ord">
          <ac:chgData name="Perniok, Benedikt" userId="44c6af19-4b03-4fbd-a75d-b39076bf670c" providerId="ADAL" clId="{2E055BD9-8ED4-41B6-812A-4FA6A9D6FB95}" dt="2021-08-10T12:32:58.434" v="2010" actId="700"/>
          <ac:spMkLst>
            <pc:docMk/>
            <pc:sldMk cId="3258282466" sldId="292"/>
            <ac:spMk id="3" creationId="{86AF34E6-BE7D-4A76-AD29-324A80D42BE8}"/>
          </ac:spMkLst>
        </pc:spChg>
        <pc:spChg chg="mod ord">
          <ac:chgData name="Perniok, Benedikt" userId="44c6af19-4b03-4fbd-a75d-b39076bf670c" providerId="ADAL" clId="{2E055BD9-8ED4-41B6-812A-4FA6A9D6FB95}" dt="2021-08-10T12:32:58.434" v="2010" actId="700"/>
          <ac:spMkLst>
            <pc:docMk/>
            <pc:sldMk cId="3258282466" sldId="292"/>
            <ac:spMk id="4" creationId="{83D86D54-D2ED-4FC3-A7F4-299EEF16CDC6}"/>
          </ac:spMkLst>
        </pc:spChg>
        <pc:spChg chg="add del mod ord">
          <ac:chgData name="Perniok, Benedikt" userId="44c6af19-4b03-4fbd-a75d-b39076bf670c" providerId="ADAL" clId="{2E055BD9-8ED4-41B6-812A-4FA6A9D6FB95}" dt="2021-08-10T12:33:01.436" v="2011" actId="478"/>
          <ac:spMkLst>
            <pc:docMk/>
            <pc:sldMk cId="3258282466" sldId="292"/>
            <ac:spMk id="5" creationId="{BFC17C5B-2DE4-47D3-A944-5F005741D44D}"/>
          </ac:spMkLst>
        </pc:spChg>
        <pc:spChg chg="mod ord">
          <ac:chgData name="Perniok, Benedikt" userId="44c6af19-4b03-4fbd-a75d-b39076bf670c" providerId="ADAL" clId="{2E055BD9-8ED4-41B6-812A-4FA6A9D6FB95}" dt="2021-08-10T12:32:58.434" v="2010" actId="700"/>
          <ac:spMkLst>
            <pc:docMk/>
            <pc:sldMk cId="3258282466" sldId="292"/>
            <ac:spMk id="6" creationId="{86EEE7C1-A716-4572-8F9B-196D0EF92678}"/>
          </ac:spMkLst>
        </pc:spChg>
        <pc:spChg chg="del mod ord">
          <ac:chgData name="Perniok, Benedikt" userId="44c6af19-4b03-4fbd-a75d-b39076bf670c" providerId="ADAL" clId="{2E055BD9-8ED4-41B6-812A-4FA6A9D6FB95}" dt="2021-08-10T12:32:58.434" v="2010" actId="700"/>
          <ac:spMkLst>
            <pc:docMk/>
            <pc:sldMk cId="3258282466" sldId="292"/>
            <ac:spMk id="7" creationId="{5FBC02DE-0D02-4432-861E-72560D24C531}"/>
          </ac:spMkLst>
        </pc:spChg>
      </pc:sldChg>
      <pc:sldChg chg="addSp delSp modSp mod ord modClrScheme chgLayout">
        <pc:chgData name="Perniok, Benedikt" userId="44c6af19-4b03-4fbd-a75d-b39076bf670c" providerId="ADAL" clId="{2E055BD9-8ED4-41B6-812A-4FA6A9D6FB95}" dt="2021-08-11T06:46:26.471" v="2123" actId="478"/>
        <pc:sldMkLst>
          <pc:docMk/>
          <pc:sldMk cId="3540725117" sldId="312"/>
        </pc:sldMkLst>
        <pc:spChg chg="add mod ord">
          <ac:chgData name="Perniok, Benedikt" userId="44c6af19-4b03-4fbd-a75d-b39076bf670c" providerId="ADAL" clId="{2E055BD9-8ED4-41B6-812A-4FA6A9D6FB95}" dt="2021-08-10T09:05:46.871" v="1721" actId="700"/>
          <ac:spMkLst>
            <pc:docMk/>
            <pc:sldMk cId="3540725117" sldId="312"/>
            <ac:spMk id="2" creationId="{E9C3C00E-69A3-455E-99AC-540E0F83A283}"/>
          </ac:spMkLst>
        </pc:spChg>
        <pc:spChg chg="mod ord">
          <ac:chgData name="Perniok, Benedikt" userId="44c6af19-4b03-4fbd-a75d-b39076bf670c" providerId="ADAL" clId="{2E055BD9-8ED4-41B6-812A-4FA6A9D6FB95}" dt="2021-08-10T09:05:46.871" v="1721" actId="700"/>
          <ac:spMkLst>
            <pc:docMk/>
            <pc:sldMk cId="3540725117" sldId="312"/>
            <ac:spMk id="3" creationId="{10837A01-7571-4B14-B37E-71303210B03E}"/>
          </ac:spMkLst>
        </pc:spChg>
        <pc:spChg chg="mod ord">
          <ac:chgData name="Perniok, Benedikt" userId="44c6af19-4b03-4fbd-a75d-b39076bf670c" providerId="ADAL" clId="{2E055BD9-8ED4-41B6-812A-4FA6A9D6FB95}" dt="2021-08-10T09:05:46.887" v="1722" actId="27636"/>
          <ac:spMkLst>
            <pc:docMk/>
            <pc:sldMk cId="3540725117" sldId="312"/>
            <ac:spMk id="4" creationId="{573A30C3-231E-47BE-9A0A-8C6689615C18}"/>
          </ac:spMkLst>
        </pc:spChg>
        <pc:spChg chg="add del mod ord">
          <ac:chgData name="Perniok, Benedikt" userId="44c6af19-4b03-4fbd-a75d-b39076bf670c" providerId="ADAL" clId="{2E055BD9-8ED4-41B6-812A-4FA6A9D6FB95}" dt="2021-08-11T06:46:26.471" v="2123" actId="478"/>
          <ac:spMkLst>
            <pc:docMk/>
            <pc:sldMk cId="3540725117" sldId="312"/>
            <ac:spMk id="5" creationId="{14874D64-F0B8-4F09-BE14-208C80EC1BE6}"/>
          </ac:spMkLst>
        </pc:spChg>
        <pc:spChg chg="del mod ord">
          <ac:chgData name="Perniok, Benedikt" userId="44c6af19-4b03-4fbd-a75d-b39076bf670c" providerId="ADAL" clId="{2E055BD9-8ED4-41B6-812A-4FA6A9D6FB95}" dt="2021-08-11T06:29:37.094" v="2069" actId="478"/>
          <ac:spMkLst>
            <pc:docMk/>
            <pc:sldMk cId="3540725117" sldId="312"/>
            <ac:spMk id="6" creationId="{563E5C82-9D30-4C0E-A18F-57DE1914E5A9}"/>
          </ac:spMkLst>
        </pc:spChg>
        <pc:spChg chg="add del mod">
          <ac:chgData name="Perniok, Benedikt" userId="44c6af19-4b03-4fbd-a75d-b39076bf670c" providerId="ADAL" clId="{2E055BD9-8ED4-41B6-812A-4FA6A9D6FB95}" dt="2021-08-11T06:29:44.391" v="2071" actId="478"/>
          <ac:spMkLst>
            <pc:docMk/>
            <pc:sldMk cId="3540725117" sldId="312"/>
            <ac:spMk id="7" creationId="{DB418304-8167-44BB-B707-109DF56415D5}"/>
          </ac:spMkLst>
        </pc:spChg>
      </pc:sldChg>
      <pc:sldChg chg="addSp delSp modSp mod ord modClrScheme chgLayout">
        <pc:chgData name="Perniok, Benedikt" userId="44c6af19-4b03-4fbd-a75d-b39076bf670c" providerId="ADAL" clId="{2E055BD9-8ED4-41B6-812A-4FA6A9D6FB95}" dt="2021-08-11T06:46:15.457" v="2121" actId="478"/>
        <pc:sldMkLst>
          <pc:docMk/>
          <pc:sldMk cId="1489781095" sldId="334"/>
        </pc:sldMkLst>
        <pc:spChg chg="add del mod ord">
          <ac:chgData name="Perniok, Benedikt" userId="44c6af19-4b03-4fbd-a75d-b39076bf670c" providerId="ADAL" clId="{2E055BD9-8ED4-41B6-812A-4FA6A9D6FB95}" dt="2021-08-10T09:15:03.308" v="1724" actId="478"/>
          <ac:spMkLst>
            <pc:docMk/>
            <pc:sldMk cId="1489781095" sldId="334"/>
            <ac:spMk id="2" creationId="{EC545663-1D8E-4CD4-A277-FD26C3AE9548}"/>
          </ac:spMkLst>
        </pc:spChg>
        <pc:spChg chg="mod ord">
          <ac:chgData name="Perniok, Benedikt" userId="44c6af19-4b03-4fbd-a75d-b39076bf670c" providerId="ADAL" clId="{2E055BD9-8ED4-41B6-812A-4FA6A9D6FB95}" dt="2021-08-10T09:14:59.431" v="1723" actId="700"/>
          <ac:spMkLst>
            <pc:docMk/>
            <pc:sldMk cId="1489781095" sldId="334"/>
            <ac:spMk id="3" creationId="{10837A01-7571-4B14-B37E-71303210B03E}"/>
          </ac:spMkLst>
        </pc:spChg>
        <pc:spChg chg="mod ord">
          <ac:chgData name="Perniok, Benedikt" userId="44c6af19-4b03-4fbd-a75d-b39076bf670c" providerId="ADAL" clId="{2E055BD9-8ED4-41B6-812A-4FA6A9D6FB95}" dt="2021-08-10T09:14:59.431" v="1723" actId="700"/>
          <ac:spMkLst>
            <pc:docMk/>
            <pc:sldMk cId="1489781095" sldId="334"/>
            <ac:spMk id="4" creationId="{573A30C3-231E-47BE-9A0A-8C6689615C18}"/>
          </ac:spMkLst>
        </pc:spChg>
        <pc:spChg chg="add del mod ord">
          <ac:chgData name="Perniok, Benedikt" userId="44c6af19-4b03-4fbd-a75d-b39076bf670c" providerId="ADAL" clId="{2E055BD9-8ED4-41B6-812A-4FA6A9D6FB95}" dt="2021-08-11T06:46:15.457" v="2121" actId="478"/>
          <ac:spMkLst>
            <pc:docMk/>
            <pc:sldMk cId="1489781095" sldId="334"/>
            <ac:spMk id="5" creationId="{2299B12C-7C45-4550-B6DA-CF8A734AE23B}"/>
          </ac:spMkLst>
        </pc:spChg>
        <pc:spChg chg="mod ord">
          <ac:chgData name="Perniok, Benedikt" userId="44c6af19-4b03-4fbd-a75d-b39076bf670c" providerId="ADAL" clId="{2E055BD9-8ED4-41B6-812A-4FA6A9D6FB95}" dt="2021-08-10T09:14:59.431" v="1723" actId="700"/>
          <ac:spMkLst>
            <pc:docMk/>
            <pc:sldMk cId="1489781095" sldId="334"/>
            <ac:spMk id="6" creationId="{563E5C82-9D30-4C0E-A18F-57DE1914E5A9}"/>
          </ac:spMkLst>
        </pc:spChg>
      </pc:sldChg>
      <pc:sldChg chg="modSp mod modClrScheme chgLayout">
        <pc:chgData name="Perniok, Benedikt" userId="44c6af19-4b03-4fbd-a75d-b39076bf670c" providerId="ADAL" clId="{2E055BD9-8ED4-41B6-812A-4FA6A9D6FB95}" dt="2021-08-10T12:31:14.445" v="2003" actId="20577"/>
        <pc:sldMkLst>
          <pc:docMk/>
          <pc:sldMk cId="632599533" sldId="347"/>
        </pc:sldMkLst>
        <pc:spChg chg="mod ord">
          <ac:chgData name="Perniok, Benedikt" userId="44c6af19-4b03-4fbd-a75d-b39076bf670c" providerId="ADAL" clId="{2E055BD9-8ED4-41B6-812A-4FA6A9D6FB95}" dt="2021-08-10T10:07:55.658" v="1953" actId="700"/>
          <ac:spMkLst>
            <pc:docMk/>
            <pc:sldMk cId="632599533" sldId="347"/>
            <ac:spMk id="4" creationId="{006F6A08-0C2B-4D38-84C1-C253BFC1C811}"/>
          </ac:spMkLst>
        </pc:spChg>
        <pc:spChg chg="mod ord">
          <ac:chgData name="Perniok, Benedikt" userId="44c6af19-4b03-4fbd-a75d-b39076bf670c" providerId="ADAL" clId="{2E055BD9-8ED4-41B6-812A-4FA6A9D6FB95}" dt="2021-08-10T12:31:14.445" v="2003" actId="20577"/>
          <ac:spMkLst>
            <pc:docMk/>
            <pc:sldMk cId="632599533" sldId="347"/>
            <ac:spMk id="11" creationId="{7FE70979-BA08-476C-A9FA-DD0F0A2BB8DD}"/>
          </ac:spMkLst>
        </pc:spChg>
      </pc:sldChg>
      <pc:sldChg chg="del">
        <pc:chgData name="Perniok, Benedikt" userId="44c6af19-4b03-4fbd-a75d-b39076bf670c" providerId="ADAL" clId="{2E055BD9-8ED4-41B6-812A-4FA6A9D6FB95}" dt="2021-08-09T11:02:26.077" v="702" actId="47"/>
        <pc:sldMkLst>
          <pc:docMk/>
          <pc:sldMk cId="2486449770" sldId="396"/>
        </pc:sldMkLst>
      </pc:sldChg>
      <pc:sldChg chg="del">
        <pc:chgData name="Perniok, Benedikt" userId="44c6af19-4b03-4fbd-a75d-b39076bf670c" providerId="ADAL" clId="{2E055BD9-8ED4-41B6-812A-4FA6A9D6FB95}" dt="2021-08-09T11:03:38.273" v="712" actId="47"/>
        <pc:sldMkLst>
          <pc:docMk/>
          <pc:sldMk cId="523018839" sldId="397"/>
        </pc:sldMkLst>
      </pc:sldChg>
      <pc:sldChg chg="del">
        <pc:chgData name="Perniok, Benedikt" userId="44c6af19-4b03-4fbd-a75d-b39076bf670c" providerId="ADAL" clId="{2E055BD9-8ED4-41B6-812A-4FA6A9D6FB95}" dt="2021-08-09T11:03:39.375" v="713" actId="47"/>
        <pc:sldMkLst>
          <pc:docMk/>
          <pc:sldMk cId="2306846320" sldId="398"/>
        </pc:sldMkLst>
      </pc:sldChg>
      <pc:sldChg chg="del">
        <pc:chgData name="Perniok, Benedikt" userId="44c6af19-4b03-4fbd-a75d-b39076bf670c" providerId="ADAL" clId="{2E055BD9-8ED4-41B6-812A-4FA6A9D6FB95}" dt="2021-08-09T11:03:47.052" v="715" actId="47"/>
        <pc:sldMkLst>
          <pc:docMk/>
          <pc:sldMk cId="2104694499" sldId="399"/>
        </pc:sldMkLst>
      </pc:sldChg>
      <pc:sldChg chg="del">
        <pc:chgData name="Perniok, Benedikt" userId="44c6af19-4b03-4fbd-a75d-b39076bf670c" providerId="ADAL" clId="{2E055BD9-8ED4-41B6-812A-4FA6A9D6FB95}" dt="2021-08-09T11:03:50.592" v="717" actId="47"/>
        <pc:sldMkLst>
          <pc:docMk/>
          <pc:sldMk cId="1404153005" sldId="400"/>
        </pc:sldMkLst>
      </pc:sldChg>
      <pc:sldChg chg="del">
        <pc:chgData name="Perniok, Benedikt" userId="44c6af19-4b03-4fbd-a75d-b39076bf670c" providerId="ADAL" clId="{2E055BD9-8ED4-41B6-812A-4FA6A9D6FB95}" dt="2021-08-09T11:04:07.023" v="724" actId="47"/>
        <pc:sldMkLst>
          <pc:docMk/>
          <pc:sldMk cId="707771534" sldId="401"/>
        </pc:sldMkLst>
      </pc:sldChg>
      <pc:sldChg chg="del">
        <pc:chgData name="Perniok, Benedikt" userId="44c6af19-4b03-4fbd-a75d-b39076bf670c" providerId="ADAL" clId="{2E055BD9-8ED4-41B6-812A-4FA6A9D6FB95}" dt="2021-08-09T11:03:48.641" v="716" actId="47"/>
        <pc:sldMkLst>
          <pc:docMk/>
          <pc:sldMk cId="264700651" sldId="402"/>
        </pc:sldMkLst>
      </pc:sldChg>
      <pc:sldChg chg="del">
        <pc:chgData name="Perniok, Benedikt" userId="44c6af19-4b03-4fbd-a75d-b39076bf670c" providerId="ADAL" clId="{2E055BD9-8ED4-41B6-812A-4FA6A9D6FB95}" dt="2021-08-09T11:03:52.311" v="718" actId="47"/>
        <pc:sldMkLst>
          <pc:docMk/>
          <pc:sldMk cId="1796611967" sldId="403"/>
        </pc:sldMkLst>
      </pc:sldChg>
      <pc:sldChg chg="del">
        <pc:chgData name="Perniok, Benedikt" userId="44c6af19-4b03-4fbd-a75d-b39076bf670c" providerId="ADAL" clId="{2E055BD9-8ED4-41B6-812A-4FA6A9D6FB95}" dt="2021-08-09T11:03:54.849" v="720" actId="47"/>
        <pc:sldMkLst>
          <pc:docMk/>
          <pc:sldMk cId="2961125270" sldId="404"/>
        </pc:sldMkLst>
      </pc:sldChg>
      <pc:sldChg chg="del">
        <pc:chgData name="Perniok, Benedikt" userId="44c6af19-4b03-4fbd-a75d-b39076bf670c" providerId="ADAL" clId="{2E055BD9-8ED4-41B6-812A-4FA6A9D6FB95}" dt="2021-08-09T11:03:56.996" v="721" actId="47"/>
        <pc:sldMkLst>
          <pc:docMk/>
          <pc:sldMk cId="3622790356" sldId="406"/>
        </pc:sldMkLst>
      </pc:sldChg>
      <pc:sldChg chg="del">
        <pc:chgData name="Perniok, Benedikt" userId="44c6af19-4b03-4fbd-a75d-b39076bf670c" providerId="ADAL" clId="{2E055BD9-8ED4-41B6-812A-4FA6A9D6FB95}" dt="2021-08-09T11:03:58.754" v="722" actId="47"/>
        <pc:sldMkLst>
          <pc:docMk/>
          <pc:sldMk cId="1152034270" sldId="407"/>
        </pc:sldMkLst>
      </pc:sldChg>
      <pc:sldChg chg="del">
        <pc:chgData name="Perniok, Benedikt" userId="44c6af19-4b03-4fbd-a75d-b39076bf670c" providerId="ADAL" clId="{2E055BD9-8ED4-41B6-812A-4FA6A9D6FB95}" dt="2021-08-09T11:03:59.968" v="723" actId="47"/>
        <pc:sldMkLst>
          <pc:docMk/>
          <pc:sldMk cId="948608692" sldId="408"/>
        </pc:sldMkLst>
      </pc:sldChg>
      <pc:sldChg chg="modSp mod modAnim">
        <pc:chgData name="Perniok, Benedikt" userId="44c6af19-4b03-4fbd-a75d-b39076bf670c" providerId="ADAL" clId="{2E055BD9-8ED4-41B6-812A-4FA6A9D6FB95}" dt="2021-08-11T06:30:30.740" v="2078"/>
        <pc:sldMkLst>
          <pc:docMk/>
          <pc:sldMk cId="4135443439" sldId="409"/>
        </pc:sldMkLst>
        <pc:spChg chg="mod">
          <ac:chgData name="Perniok, Benedikt" userId="44c6af19-4b03-4fbd-a75d-b39076bf670c" providerId="ADAL" clId="{2E055BD9-8ED4-41B6-812A-4FA6A9D6FB95}" dt="2021-08-10T09:57:12.286" v="1911" actId="27636"/>
          <ac:spMkLst>
            <pc:docMk/>
            <pc:sldMk cId="4135443439" sldId="409"/>
            <ac:spMk id="8" creationId="{C8DB783B-67CB-4BB5-9B1A-5DCBEF23A45B}"/>
          </ac:spMkLst>
        </pc:spChg>
      </pc:sldChg>
      <pc:sldChg chg="del">
        <pc:chgData name="Perniok, Benedikt" userId="44c6af19-4b03-4fbd-a75d-b39076bf670c" providerId="ADAL" clId="{2E055BD9-8ED4-41B6-812A-4FA6A9D6FB95}" dt="2021-08-09T11:04:17.692" v="725" actId="47"/>
        <pc:sldMkLst>
          <pc:docMk/>
          <pc:sldMk cId="1868115283" sldId="411"/>
        </pc:sldMkLst>
      </pc:sldChg>
      <pc:sldChg chg="del">
        <pc:chgData name="Perniok, Benedikt" userId="44c6af19-4b03-4fbd-a75d-b39076bf670c" providerId="ADAL" clId="{2E055BD9-8ED4-41B6-812A-4FA6A9D6FB95}" dt="2021-08-09T11:05:31.341" v="743" actId="47"/>
        <pc:sldMkLst>
          <pc:docMk/>
          <pc:sldMk cId="2927181126" sldId="412"/>
        </pc:sldMkLst>
      </pc:sldChg>
      <pc:sldChg chg="modSp del mod ord">
        <pc:chgData name="Perniok, Benedikt" userId="44c6af19-4b03-4fbd-a75d-b39076bf670c" providerId="ADAL" clId="{2E055BD9-8ED4-41B6-812A-4FA6A9D6FB95}" dt="2021-08-09T10:29:05.857" v="633" actId="47"/>
        <pc:sldMkLst>
          <pc:docMk/>
          <pc:sldMk cId="3046471671" sldId="413"/>
        </pc:sldMkLst>
        <pc:picChg chg="mod">
          <ac:chgData name="Perniok, Benedikt" userId="44c6af19-4b03-4fbd-a75d-b39076bf670c" providerId="ADAL" clId="{2E055BD9-8ED4-41B6-812A-4FA6A9D6FB95}" dt="2021-08-09T10:27:50.563" v="613" actId="1076"/>
          <ac:picMkLst>
            <pc:docMk/>
            <pc:sldMk cId="3046471671" sldId="413"/>
            <ac:picMk id="3" creationId="{F637FAA2-EC78-4D46-BC03-91975FCA4FC7}"/>
          </ac:picMkLst>
        </pc:picChg>
        <pc:picChg chg="mod">
          <ac:chgData name="Perniok, Benedikt" userId="44c6af19-4b03-4fbd-a75d-b39076bf670c" providerId="ADAL" clId="{2E055BD9-8ED4-41B6-812A-4FA6A9D6FB95}" dt="2021-08-09T10:27:50.563" v="613" actId="1076"/>
          <ac:picMkLst>
            <pc:docMk/>
            <pc:sldMk cId="3046471671" sldId="413"/>
            <ac:picMk id="5" creationId="{F4D595C2-AE5F-4D1C-B9D0-22078729DB61}"/>
          </ac:picMkLst>
        </pc:picChg>
        <pc:picChg chg="mod">
          <ac:chgData name="Perniok, Benedikt" userId="44c6af19-4b03-4fbd-a75d-b39076bf670c" providerId="ADAL" clId="{2E055BD9-8ED4-41B6-812A-4FA6A9D6FB95}" dt="2021-08-09T10:27:50.563" v="613" actId="1076"/>
          <ac:picMkLst>
            <pc:docMk/>
            <pc:sldMk cId="3046471671" sldId="413"/>
            <ac:picMk id="6" creationId="{4C60F015-10D2-4AD7-8368-800C883CF1A9}"/>
          </ac:picMkLst>
        </pc:picChg>
        <pc:picChg chg="mod">
          <ac:chgData name="Perniok, Benedikt" userId="44c6af19-4b03-4fbd-a75d-b39076bf670c" providerId="ADAL" clId="{2E055BD9-8ED4-41B6-812A-4FA6A9D6FB95}" dt="2021-08-09T10:27:50.563" v="613" actId="1076"/>
          <ac:picMkLst>
            <pc:docMk/>
            <pc:sldMk cId="3046471671" sldId="413"/>
            <ac:picMk id="7" creationId="{26EC1539-6A15-4FBE-8D8D-2DA54FAFBAAF}"/>
          </ac:picMkLst>
        </pc:picChg>
        <pc:picChg chg="mod">
          <ac:chgData name="Perniok, Benedikt" userId="44c6af19-4b03-4fbd-a75d-b39076bf670c" providerId="ADAL" clId="{2E055BD9-8ED4-41B6-812A-4FA6A9D6FB95}" dt="2021-08-09T10:27:50.563" v="613" actId="1076"/>
          <ac:picMkLst>
            <pc:docMk/>
            <pc:sldMk cId="3046471671" sldId="413"/>
            <ac:picMk id="12" creationId="{4E761ECF-9BF1-4DD8-8AD9-DBEF03AEA670}"/>
          </ac:picMkLst>
        </pc:picChg>
        <pc:picChg chg="mod">
          <ac:chgData name="Perniok, Benedikt" userId="44c6af19-4b03-4fbd-a75d-b39076bf670c" providerId="ADAL" clId="{2E055BD9-8ED4-41B6-812A-4FA6A9D6FB95}" dt="2021-08-09T10:27:50.563" v="613" actId="1076"/>
          <ac:picMkLst>
            <pc:docMk/>
            <pc:sldMk cId="3046471671" sldId="413"/>
            <ac:picMk id="18" creationId="{2C29C22A-FECB-47A7-B2D6-A159F73DDD9B}"/>
          </ac:picMkLst>
        </pc:picChg>
      </pc:sldChg>
      <pc:sldChg chg="del">
        <pc:chgData name="Perniok, Benedikt" userId="44c6af19-4b03-4fbd-a75d-b39076bf670c" providerId="ADAL" clId="{2E055BD9-8ED4-41B6-812A-4FA6A9D6FB95}" dt="2021-08-09T11:05:32.797" v="744" actId="47"/>
        <pc:sldMkLst>
          <pc:docMk/>
          <pc:sldMk cId="484338296" sldId="414"/>
        </pc:sldMkLst>
      </pc:sldChg>
      <pc:sldChg chg="modSp mod ord">
        <pc:chgData name="Perniok, Benedikt" userId="44c6af19-4b03-4fbd-a75d-b39076bf670c" providerId="ADAL" clId="{2E055BD9-8ED4-41B6-812A-4FA6A9D6FB95}" dt="2021-08-09T10:31:56.364" v="699" actId="790"/>
        <pc:sldMkLst>
          <pc:docMk/>
          <pc:sldMk cId="1597860443" sldId="415"/>
        </pc:sldMkLst>
        <pc:spChg chg="mod">
          <ac:chgData name="Perniok, Benedikt" userId="44c6af19-4b03-4fbd-a75d-b39076bf670c" providerId="ADAL" clId="{2E055BD9-8ED4-41B6-812A-4FA6A9D6FB95}" dt="2021-08-09T10:31:56.364" v="699" actId="790"/>
          <ac:spMkLst>
            <pc:docMk/>
            <pc:sldMk cId="1597860443" sldId="415"/>
            <ac:spMk id="6" creationId="{5BA4D866-7238-476E-B233-8A1B3A76C780}"/>
          </ac:spMkLst>
        </pc:spChg>
      </pc:sldChg>
      <pc:sldChg chg="add del">
        <pc:chgData name="Perniok, Benedikt" userId="44c6af19-4b03-4fbd-a75d-b39076bf670c" providerId="ADAL" clId="{2E055BD9-8ED4-41B6-812A-4FA6A9D6FB95}" dt="2021-08-10T12:40:19.237" v="2038" actId="47"/>
        <pc:sldMkLst>
          <pc:docMk/>
          <pc:sldMk cId="520638431" sldId="417"/>
        </pc:sldMkLst>
      </pc:sldChg>
      <pc:sldChg chg="add del ord">
        <pc:chgData name="Perniok, Benedikt" userId="44c6af19-4b03-4fbd-a75d-b39076bf670c" providerId="ADAL" clId="{2E055BD9-8ED4-41B6-812A-4FA6A9D6FB95}" dt="2021-08-09T11:06:45.994" v="780"/>
        <pc:sldMkLst>
          <pc:docMk/>
          <pc:sldMk cId="3175354676" sldId="419"/>
        </pc:sldMkLst>
      </pc:sldChg>
      <pc:sldChg chg="addSp delSp modSp add del mod ord chgLayout">
        <pc:chgData name="Perniok, Benedikt" userId="44c6af19-4b03-4fbd-a75d-b39076bf670c" providerId="ADAL" clId="{2E055BD9-8ED4-41B6-812A-4FA6A9D6FB95}" dt="2021-08-11T07:15:34.744" v="2334"/>
        <pc:sldMkLst>
          <pc:docMk/>
          <pc:sldMk cId="2902897108" sldId="420"/>
        </pc:sldMkLst>
        <pc:spChg chg="add del mod">
          <ac:chgData name="Perniok, Benedikt" userId="44c6af19-4b03-4fbd-a75d-b39076bf670c" providerId="ADAL" clId="{2E055BD9-8ED4-41B6-812A-4FA6A9D6FB95}" dt="2021-08-11T07:00:04.271" v="2159"/>
          <ac:spMkLst>
            <pc:docMk/>
            <pc:sldMk cId="2902897108" sldId="420"/>
            <ac:spMk id="2" creationId="{30794689-04A5-47C3-8F4E-7A8FFEBDAC9E}"/>
          </ac:spMkLst>
        </pc:spChg>
        <pc:spChg chg="add mod ord">
          <ac:chgData name="Perniok, Benedikt" userId="44c6af19-4b03-4fbd-a75d-b39076bf670c" providerId="ADAL" clId="{2E055BD9-8ED4-41B6-812A-4FA6A9D6FB95}" dt="2021-08-11T07:14:47.650" v="2308" actId="5793"/>
          <ac:spMkLst>
            <pc:docMk/>
            <pc:sldMk cId="2902897108" sldId="420"/>
            <ac:spMk id="3" creationId="{FAC1D0D2-9FA9-4397-BAF5-486D82FFA88F}"/>
          </ac:spMkLst>
        </pc:spChg>
        <pc:spChg chg="mod ord">
          <ac:chgData name="Perniok, Benedikt" userId="44c6af19-4b03-4fbd-a75d-b39076bf670c" providerId="ADAL" clId="{2E055BD9-8ED4-41B6-812A-4FA6A9D6FB95}" dt="2021-08-11T07:00:07.662" v="2160" actId="700"/>
          <ac:spMkLst>
            <pc:docMk/>
            <pc:sldMk cId="2902897108" sldId="420"/>
            <ac:spMk id="4" creationId="{22526508-85BD-4219-B903-B0B742F9FEF3}"/>
          </ac:spMkLst>
        </pc:spChg>
        <pc:spChg chg="mod ord">
          <ac:chgData name="Perniok, Benedikt" userId="44c6af19-4b03-4fbd-a75d-b39076bf670c" providerId="ADAL" clId="{2E055BD9-8ED4-41B6-812A-4FA6A9D6FB95}" dt="2021-08-11T07:15:28.259" v="2332" actId="20577"/>
          <ac:spMkLst>
            <pc:docMk/>
            <pc:sldMk cId="2902897108" sldId="420"/>
            <ac:spMk id="8" creationId="{C8DB783B-67CB-4BB5-9B1A-5DCBEF23A45B}"/>
          </ac:spMkLst>
        </pc:spChg>
        <pc:picChg chg="del">
          <ac:chgData name="Perniok, Benedikt" userId="44c6af19-4b03-4fbd-a75d-b39076bf670c" providerId="ADAL" clId="{2E055BD9-8ED4-41B6-812A-4FA6A9D6FB95}" dt="2021-08-11T06:57:31.338" v="2152" actId="478"/>
          <ac:picMkLst>
            <pc:docMk/>
            <pc:sldMk cId="2902897108" sldId="420"/>
            <ac:picMk id="5" creationId="{8F34BDAE-9544-485B-AE06-4582F412807D}"/>
          </ac:picMkLst>
        </pc:picChg>
      </pc:sldChg>
      <pc:sldChg chg="ord">
        <pc:chgData name="Perniok, Benedikt" userId="44c6af19-4b03-4fbd-a75d-b39076bf670c" providerId="ADAL" clId="{2E055BD9-8ED4-41B6-812A-4FA6A9D6FB95}" dt="2021-08-09T11:06:48.066" v="782"/>
        <pc:sldMkLst>
          <pc:docMk/>
          <pc:sldMk cId="1023858985" sldId="421"/>
        </pc:sldMkLst>
      </pc:sldChg>
      <pc:sldChg chg="ord">
        <pc:chgData name="Perniok, Benedikt" userId="44c6af19-4b03-4fbd-a75d-b39076bf670c" providerId="ADAL" clId="{2E055BD9-8ED4-41B6-812A-4FA6A9D6FB95}" dt="2021-08-09T11:06:50.106" v="784"/>
        <pc:sldMkLst>
          <pc:docMk/>
          <pc:sldMk cId="1518779300" sldId="422"/>
        </pc:sldMkLst>
      </pc:sldChg>
      <pc:sldChg chg="ord">
        <pc:chgData name="Perniok, Benedikt" userId="44c6af19-4b03-4fbd-a75d-b39076bf670c" providerId="ADAL" clId="{2E055BD9-8ED4-41B6-812A-4FA6A9D6FB95}" dt="2021-08-09T11:06:52.015" v="786"/>
        <pc:sldMkLst>
          <pc:docMk/>
          <pc:sldMk cId="771828758" sldId="423"/>
        </pc:sldMkLst>
      </pc:sldChg>
      <pc:sldChg chg="ord">
        <pc:chgData name="Perniok, Benedikt" userId="44c6af19-4b03-4fbd-a75d-b39076bf670c" providerId="ADAL" clId="{2E055BD9-8ED4-41B6-812A-4FA6A9D6FB95}" dt="2021-08-09T11:06:54.536" v="788"/>
        <pc:sldMkLst>
          <pc:docMk/>
          <pc:sldMk cId="793987964" sldId="424"/>
        </pc:sldMkLst>
      </pc:sldChg>
      <pc:sldChg chg="del">
        <pc:chgData name="Perniok, Benedikt" userId="44c6af19-4b03-4fbd-a75d-b39076bf670c" providerId="ADAL" clId="{2E055BD9-8ED4-41B6-812A-4FA6A9D6FB95}" dt="2021-08-09T11:05:51.849" v="755" actId="47"/>
        <pc:sldMkLst>
          <pc:docMk/>
          <pc:sldMk cId="147465388" sldId="426"/>
        </pc:sldMkLst>
      </pc:sldChg>
      <pc:sldChg chg="del">
        <pc:chgData name="Perniok, Benedikt" userId="44c6af19-4b03-4fbd-a75d-b39076bf670c" providerId="ADAL" clId="{2E055BD9-8ED4-41B6-812A-4FA6A9D6FB95}" dt="2021-08-09T11:05:52.920" v="756" actId="47"/>
        <pc:sldMkLst>
          <pc:docMk/>
          <pc:sldMk cId="3718481464" sldId="427"/>
        </pc:sldMkLst>
      </pc:sldChg>
      <pc:sldChg chg="del">
        <pc:chgData name="Perniok, Benedikt" userId="44c6af19-4b03-4fbd-a75d-b39076bf670c" providerId="ADAL" clId="{2E055BD9-8ED4-41B6-812A-4FA6A9D6FB95}" dt="2021-08-09T11:05:53.892" v="757" actId="47"/>
        <pc:sldMkLst>
          <pc:docMk/>
          <pc:sldMk cId="11224634" sldId="428"/>
        </pc:sldMkLst>
      </pc:sldChg>
      <pc:sldChg chg="del">
        <pc:chgData name="Perniok, Benedikt" userId="44c6af19-4b03-4fbd-a75d-b39076bf670c" providerId="ADAL" clId="{2E055BD9-8ED4-41B6-812A-4FA6A9D6FB95}" dt="2021-08-09T11:05:55.110" v="758" actId="47"/>
        <pc:sldMkLst>
          <pc:docMk/>
          <pc:sldMk cId="3803702301" sldId="429"/>
        </pc:sldMkLst>
      </pc:sldChg>
      <pc:sldChg chg="del">
        <pc:chgData name="Perniok, Benedikt" userId="44c6af19-4b03-4fbd-a75d-b39076bf670c" providerId="ADAL" clId="{2E055BD9-8ED4-41B6-812A-4FA6A9D6FB95}" dt="2021-08-09T11:05:56.063" v="759" actId="47"/>
        <pc:sldMkLst>
          <pc:docMk/>
          <pc:sldMk cId="2392262528" sldId="430"/>
        </pc:sldMkLst>
      </pc:sldChg>
      <pc:sldChg chg="del">
        <pc:chgData name="Perniok, Benedikt" userId="44c6af19-4b03-4fbd-a75d-b39076bf670c" providerId="ADAL" clId="{2E055BD9-8ED4-41B6-812A-4FA6A9D6FB95}" dt="2021-08-09T11:05:59.754" v="762" actId="47"/>
        <pc:sldMkLst>
          <pc:docMk/>
          <pc:sldMk cId="4024652461" sldId="431"/>
        </pc:sldMkLst>
      </pc:sldChg>
      <pc:sldChg chg="del">
        <pc:chgData name="Perniok, Benedikt" userId="44c6af19-4b03-4fbd-a75d-b39076bf670c" providerId="ADAL" clId="{2E055BD9-8ED4-41B6-812A-4FA6A9D6FB95}" dt="2021-08-09T11:05:58.787" v="761" actId="47"/>
        <pc:sldMkLst>
          <pc:docMk/>
          <pc:sldMk cId="3510669037" sldId="432"/>
        </pc:sldMkLst>
      </pc:sldChg>
      <pc:sldChg chg="del">
        <pc:chgData name="Perniok, Benedikt" userId="44c6af19-4b03-4fbd-a75d-b39076bf670c" providerId="ADAL" clId="{2E055BD9-8ED4-41B6-812A-4FA6A9D6FB95}" dt="2021-08-09T11:05:47.221" v="752" actId="47"/>
        <pc:sldMkLst>
          <pc:docMk/>
          <pc:sldMk cId="1304798759" sldId="433"/>
        </pc:sldMkLst>
      </pc:sldChg>
      <pc:sldChg chg="del">
        <pc:chgData name="Perniok, Benedikt" userId="44c6af19-4b03-4fbd-a75d-b39076bf670c" providerId="ADAL" clId="{2E055BD9-8ED4-41B6-812A-4FA6A9D6FB95}" dt="2021-08-09T11:05:57.031" v="760" actId="47"/>
        <pc:sldMkLst>
          <pc:docMk/>
          <pc:sldMk cId="3553810986" sldId="434"/>
        </pc:sldMkLst>
      </pc:sldChg>
      <pc:sldChg chg="del">
        <pc:chgData name="Perniok, Benedikt" userId="44c6af19-4b03-4fbd-a75d-b39076bf670c" providerId="ADAL" clId="{2E055BD9-8ED4-41B6-812A-4FA6A9D6FB95}" dt="2021-08-09T11:06:01.007" v="763" actId="47"/>
        <pc:sldMkLst>
          <pc:docMk/>
          <pc:sldMk cId="3541869483" sldId="435"/>
        </pc:sldMkLst>
      </pc:sldChg>
      <pc:sldChg chg="del">
        <pc:chgData name="Perniok, Benedikt" userId="44c6af19-4b03-4fbd-a75d-b39076bf670c" providerId="ADAL" clId="{2E055BD9-8ED4-41B6-812A-4FA6A9D6FB95}" dt="2021-08-09T11:06:03.045" v="764" actId="47"/>
        <pc:sldMkLst>
          <pc:docMk/>
          <pc:sldMk cId="314658947" sldId="436"/>
        </pc:sldMkLst>
      </pc:sldChg>
      <pc:sldChg chg="modSp add del mod ord">
        <pc:chgData name="Perniok, Benedikt" userId="44c6af19-4b03-4fbd-a75d-b39076bf670c" providerId="ADAL" clId="{2E055BD9-8ED4-41B6-812A-4FA6A9D6FB95}" dt="2021-08-11T06:50:18.756" v="2131" actId="20577"/>
        <pc:sldMkLst>
          <pc:docMk/>
          <pc:sldMk cId="3930465730" sldId="437"/>
        </pc:sldMkLst>
        <pc:graphicFrameChg chg="mod modGraphic">
          <ac:chgData name="Perniok, Benedikt" userId="44c6af19-4b03-4fbd-a75d-b39076bf670c" providerId="ADAL" clId="{2E055BD9-8ED4-41B6-812A-4FA6A9D6FB95}" dt="2021-08-11T06:50:18.756" v="2131" actId="20577"/>
          <ac:graphicFrameMkLst>
            <pc:docMk/>
            <pc:sldMk cId="3930465730" sldId="437"/>
            <ac:graphicFrameMk id="11" creationId="{F689593C-C5EE-47DE-A63C-D5345531187F}"/>
          </ac:graphicFrameMkLst>
        </pc:graphicFrameChg>
      </pc:sldChg>
      <pc:sldChg chg="add del ord">
        <pc:chgData name="Perniok, Benedikt" userId="44c6af19-4b03-4fbd-a75d-b39076bf670c" providerId="ADAL" clId="{2E055BD9-8ED4-41B6-812A-4FA6A9D6FB95}" dt="2021-08-09T11:10:18.794" v="891"/>
        <pc:sldMkLst>
          <pc:docMk/>
          <pc:sldMk cId="2509185311" sldId="439"/>
        </pc:sldMkLst>
      </pc:sldChg>
      <pc:sldChg chg="del">
        <pc:chgData name="Perniok, Benedikt" userId="44c6af19-4b03-4fbd-a75d-b39076bf670c" providerId="ADAL" clId="{2E055BD9-8ED4-41B6-812A-4FA6A9D6FB95}" dt="2021-08-09T11:03:53.915" v="719" actId="47"/>
        <pc:sldMkLst>
          <pc:docMk/>
          <pc:sldMk cId="604852835" sldId="440"/>
        </pc:sldMkLst>
      </pc:sldChg>
      <pc:sldChg chg="delSp modSp mod ord">
        <pc:chgData name="Perniok, Benedikt" userId="44c6af19-4b03-4fbd-a75d-b39076bf670c" providerId="ADAL" clId="{2E055BD9-8ED4-41B6-812A-4FA6A9D6FB95}" dt="2021-08-11T06:46:09.726" v="2120" actId="478"/>
        <pc:sldMkLst>
          <pc:docMk/>
          <pc:sldMk cId="1368948099" sldId="442"/>
        </pc:sldMkLst>
        <pc:spChg chg="del mod">
          <ac:chgData name="Perniok, Benedikt" userId="44c6af19-4b03-4fbd-a75d-b39076bf670c" providerId="ADAL" clId="{2E055BD9-8ED4-41B6-812A-4FA6A9D6FB95}" dt="2021-08-11T06:46:09.726" v="2120" actId="478"/>
          <ac:spMkLst>
            <pc:docMk/>
            <pc:sldMk cId="1368948099" sldId="442"/>
            <ac:spMk id="5" creationId="{97DB9864-9545-481D-8D03-BA325BBD9B51}"/>
          </ac:spMkLst>
        </pc:spChg>
        <pc:graphicFrameChg chg="modGraphic">
          <ac:chgData name="Perniok, Benedikt" userId="44c6af19-4b03-4fbd-a75d-b39076bf670c" providerId="ADAL" clId="{2E055BD9-8ED4-41B6-812A-4FA6A9D6FB95}" dt="2021-08-09T11:22:16.003" v="1204" actId="20577"/>
          <ac:graphicFrameMkLst>
            <pc:docMk/>
            <pc:sldMk cId="1368948099" sldId="442"/>
            <ac:graphicFrameMk id="2" creationId="{DD3E5CEA-37DD-4DD5-8AD3-FE1314AAD9FC}"/>
          </ac:graphicFrameMkLst>
        </pc:graphicFrameChg>
      </pc:sldChg>
      <pc:sldChg chg="add del ord">
        <pc:chgData name="Perniok, Benedikt" userId="44c6af19-4b03-4fbd-a75d-b39076bf670c" providerId="ADAL" clId="{2E055BD9-8ED4-41B6-812A-4FA6A9D6FB95}" dt="2021-08-09T11:06:44.203" v="778"/>
        <pc:sldMkLst>
          <pc:docMk/>
          <pc:sldMk cId="3712608956" sldId="443"/>
        </pc:sldMkLst>
      </pc:sldChg>
      <pc:sldChg chg="addSp delSp modSp mod ord">
        <pc:chgData name="Perniok, Benedikt" userId="44c6af19-4b03-4fbd-a75d-b39076bf670c" providerId="ADAL" clId="{2E055BD9-8ED4-41B6-812A-4FA6A9D6FB95}" dt="2021-08-11T07:36:08.868" v="2382" actId="1076"/>
        <pc:sldMkLst>
          <pc:docMk/>
          <pc:sldMk cId="3444899303" sldId="444"/>
        </pc:sldMkLst>
        <pc:spChg chg="mod">
          <ac:chgData name="Perniok, Benedikt" userId="44c6af19-4b03-4fbd-a75d-b39076bf670c" providerId="ADAL" clId="{2E055BD9-8ED4-41B6-812A-4FA6A9D6FB95}" dt="2021-08-09T10:28:09.304" v="617" actId="1076"/>
          <ac:spMkLst>
            <pc:docMk/>
            <pc:sldMk cId="3444899303" sldId="444"/>
            <ac:spMk id="2" creationId="{ECEBC19B-7DC7-46AB-8FDE-84BCD8440BF3}"/>
          </ac:spMkLst>
        </pc:spChg>
        <pc:spChg chg="mod">
          <ac:chgData name="Perniok, Benedikt" userId="44c6af19-4b03-4fbd-a75d-b39076bf670c" providerId="ADAL" clId="{2E055BD9-8ED4-41B6-812A-4FA6A9D6FB95}" dt="2021-08-09T10:28:25.519" v="624" actId="20577"/>
          <ac:spMkLst>
            <pc:docMk/>
            <pc:sldMk cId="3444899303" sldId="444"/>
            <ac:spMk id="4" creationId="{351DA864-5654-4E7A-B38D-6EE6E4095159}"/>
          </ac:spMkLst>
        </pc:spChg>
        <pc:spChg chg="del mod">
          <ac:chgData name="Perniok, Benedikt" userId="44c6af19-4b03-4fbd-a75d-b39076bf670c" providerId="ADAL" clId="{2E055BD9-8ED4-41B6-812A-4FA6A9D6FB95}" dt="2021-08-09T10:28:12.150" v="618" actId="478"/>
          <ac:spMkLst>
            <pc:docMk/>
            <pc:sldMk cId="3444899303" sldId="444"/>
            <ac:spMk id="6" creationId="{78B43C09-00E8-4A2E-BD02-D837B988702F}"/>
          </ac:spMkLst>
        </pc:spChg>
        <pc:spChg chg="mod">
          <ac:chgData name="Perniok, Benedikt" userId="44c6af19-4b03-4fbd-a75d-b39076bf670c" providerId="ADAL" clId="{2E055BD9-8ED4-41B6-812A-4FA6A9D6FB95}" dt="2021-08-09T10:28:09.304" v="617" actId="1076"/>
          <ac:spMkLst>
            <pc:docMk/>
            <pc:sldMk cId="3444899303" sldId="444"/>
            <ac:spMk id="23" creationId="{315079E5-1293-49E0-BBCE-234DFE5ECE26}"/>
          </ac:spMkLst>
        </pc:spChg>
        <pc:spChg chg="mod">
          <ac:chgData name="Perniok, Benedikt" userId="44c6af19-4b03-4fbd-a75d-b39076bf670c" providerId="ADAL" clId="{2E055BD9-8ED4-41B6-812A-4FA6A9D6FB95}" dt="2021-08-09T10:28:09.304" v="617" actId="1076"/>
          <ac:spMkLst>
            <pc:docMk/>
            <pc:sldMk cId="3444899303" sldId="444"/>
            <ac:spMk id="24" creationId="{38C97A97-6C4B-45CB-8597-6435E83732B5}"/>
          </ac:spMkLst>
        </pc:spChg>
        <pc:spChg chg="mod">
          <ac:chgData name="Perniok, Benedikt" userId="44c6af19-4b03-4fbd-a75d-b39076bf670c" providerId="ADAL" clId="{2E055BD9-8ED4-41B6-812A-4FA6A9D6FB95}" dt="2021-08-09T10:28:09.304" v="617" actId="1076"/>
          <ac:spMkLst>
            <pc:docMk/>
            <pc:sldMk cId="3444899303" sldId="444"/>
            <ac:spMk id="25" creationId="{945B6C73-46A5-4218-9BCC-48DFB808BCE8}"/>
          </ac:spMkLst>
        </pc:spChg>
        <pc:spChg chg="mod">
          <ac:chgData name="Perniok, Benedikt" userId="44c6af19-4b03-4fbd-a75d-b39076bf670c" providerId="ADAL" clId="{2E055BD9-8ED4-41B6-812A-4FA6A9D6FB95}" dt="2021-08-09T10:28:09.304" v="617" actId="1076"/>
          <ac:spMkLst>
            <pc:docMk/>
            <pc:sldMk cId="3444899303" sldId="444"/>
            <ac:spMk id="26" creationId="{18F6DA9F-A4B9-4DDD-84D9-4A75830A4FC7}"/>
          </ac:spMkLst>
        </pc:spChg>
        <pc:spChg chg="mod">
          <ac:chgData name="Perniok, Benedikt" userId="44c6af19-4b03-4fbd-a75d-b39076bf670c" providerId="ADAL" clId="{2E055BD9-8ED4-41B6-812A-4FA6A9D6FB95}" dt="2021-08-09T10:28:09.304" v="617" actId="1076"/>
          <ac:spMkLst>
            <pc:docMk/>
            <pc:sldMk cId="3444899303" sldId="444"/>
            <ac:spMk id="27" creationId="{24AEDFA4-4108-48FB-BC8C-2EAC23505853}"/>
          </ac:spMkLst>
        </pc:spChg>
        <pc:spChg chg="mod">
          <ac:chgData name="Perniok, Benedikt" userId="44c6af19-4b03-4fbd-a75d-b39076bf670c" providerId="ADAL" clId="{2E055BD9-8ED4-41B6-812A-4FA6A9D6FB95}" dt="2021-08-09T10:28:09.304" v="617" actId="1076"/>
          <ac:spMkLst>
            <pc:docMk/>
            <pc:sldMk cId="3444899303" sldId="444"/>
            <ac:spMk id="29" creationId="{360FD80B-B8F3-4052-B60F-20C59C985AB2}"/>
          </ac:spMkLst>
        </pc:spChg>
        <pc:spChg chg="mod">
          <ac:chgData name="Perniok, Benedikt" userId="44c6af19-4b03-4fbd-a75d-b39076bf670c" providerId="ADAL" clId="{2E055BD9-8ED4-41B6-812A-4FA6A9D6FB95}" dt="2021-08-09T10:28:09.304" v="617" actId="1076"/>
          <ac:spMkLst>
            <pc:docMk/>
            <pc:sldMk cId="3444899303" sldId="444"/>
            <ac:spMk id="32" creationId="{F2D3114A-0F2F-4FB8-B9C3-B09C72318135}"/>
          </ac:spMkLst>
        </pc:spChg>
        <pc:spChg chg="mod">
          <ac:chgData name="Perniok, Benedikt" userId="44c6af19-4b03-4fbd-a75d-b39076bf670c" providerId="ADAL" clId="{2E055BD9-8ED4-41B6-812A-4FA6A9D6FB95}" dt="2021-08-09T10:28:09.304" v="617" actId="1076"/>
          <ac:spMkLst>
            <pc:docMk/>
            <pc:sldMk cId="3444899303" sldId="444"/>
            <ac:spMk id="34" creationId="{1D4331E0-39BD-45A2-A4AB-18C174583F2C}"/>
          </ac:spMkLst>
        </pc:spChg>
        <pc:spChg chg="add mod">
          <ac:chgData name="Perniok, Benedikt" userId="44c6af19-4b03-4fbd-a75d-b39076bf670c" providerId="ADAL" clId="{2E055BD9-8ED4-41B6-812A-4FA6A9D6FB95}" dt="2021-08-11T07:33:53.039" v="2378" actId="20577"/>
          <ac:spMkLst>
            <pc:docMk/>
            <pc:sldMk cId="3444899303" sldId="444"/>
            <ac:spMk id="35" creationId="{765ECCB0-6025-4EF2-B5AC-250174DAD5D9}"/>
          </ac:spMkLst>
        </pc:spChg>
        <pc:grpChg chg="mod">
          <ac:chgData name="Perniok, Benedikt" userId="44c6af19-4b03-4fbd-a75d-b39076bf670c" providerId="ADAL" clId="{2E055BD9-8ED4-41B6-812A-4FA6A9D6FB95}" dt="2021-08-09T10:28:09.304" v="617" actId="1076"/>
          <ac:grpSpMkLst>
            <pc:docMk/>
            <pc:sldMk cId="3444899303" sldId="444"/>
            <ac:grpSpMk id="9" creationId="{6DC7EB71-BC41-4FF0-904E-2A0423B396BD}"/>
          </ac:grpSpMkLst>
        </pc:grpChg>
        <pc:picChg chg="add del mod">
          <ac:chgData name="Perniok, Benedikt" userId="44c6af19-4b03-4fbd-a75d-b39076bf670c" providerId="ADAL" clId="{2E055BD9-8ED4-41B6-812A-4FA6A9D6FB95}" dt="2021-08-11T07:33:06.061" v="2338" actId="478"/>
          <ac:picMkLst>
            <pc:docMk/>
            <pc:sldMk cId="3444899303" sldId="444"/>
            <ac:picMk id="3" creationId="{90A3EB7D-19F6-4369-AF48-F1E0C7C4F98F}"/>
          </ac:picMkLst>
        </pc:picChg>
        <pc:picChg chg="mod">
          <ac:chgData name="Perniok, Benedikt" userId="44c6af19-4b03-4fbd-a75d-b39076bf670c" providerId="ADAL" clId="{2E055BD9-8ED4-41B6-812A-4FA6A9D6FB95}" dt="2021-08-09T10:28:50.255" v="629" actId="207"/>
          <ac:picMkLst>
            <pc:docMk/>
            <pc:sldMk cId="3444899303" sldId="444"/>
            <ac:picMk id="7" creationId="{5E345E69-02AB-423F-B71F-C8C0BA22F6E0}"/>
          </ac:picMkLst>
        </pc:picChg>
        <pc:picChg chg="mod">
          <ac:chgData name="Perniok, Benedikt" userId="44c6af19-4b03-4fbd-a75d-b39076bf670c" providerId="ADAL" clId="{2E055BD9-8ED4-41B6-812A-4FA6A9D6FB95}" dt="2021-08-09T10:28:57.623" v="632" actId="207"/>
          <ac:picMkLst>
            <pc:docMk/>
            <pc:sldMk cId="3444899303" sldId="444"/>
            <ac:picMk id="8" creationId="{0AA71D71-0988-49D1-BB5F-555AC08280B9}"/>
          </ac:picMkLst>
        </pc:picChg>
        <pc:picChg chg="mod">
          <ac:chgData name="Perniok, Benedikt" userId="44c6af19-4b03-4fbd-a75d-b39076bf670c" providerId="ADAL" clId="{2E055BD9-8ED4-41B6-812A-4FA6A9D6FB95}" dt="2021-08-09T10:28:09.304" v="617" actId="1076"/>
          <ac:picMkLst>
            <pc:docMk/>
            <pc:sldMk cId="3444899303" sldId="444"/>
            <ac:picMk id="13" creationId="{2B613ADE-2E30-4B81-8E57-0F6EE304F5BC}"/>
          </ac:picMkLst>
        </pc:picChg>
        <pc:picChg chg="mod">
          <ac:chgData name="Perniok, Benedikt" userId="44c6af19-4b03-4fbd-a75d-b39076bf670c" providerId="ADAL" clId="{2E055BD9-8ED4-41B6-812A-4FA6A9D6FB95}" dt="2021-08-09T10:28:09.304" v="617" actId="1076"/>
          <ac:picMkLst>
            <pc:docMk/>
            <pc:sldMk cId="3444899303" sldId="444"/>
            <ac:picMk id="15" creationId="{D4154D0B-3778-4751-8FE7-F7A473CE4B64}"/>
          </ac:picMkLst>
        </pc:picChg>
        <pc:picChg chg="mod">
          <ac:chgData name="Perniok, Benedikt" userId="44c6af19-4b03-4fbd-a75d-b39076bf670c" providerId="ADAL" clId="{2E055BD9-8ED4-41B6-812A-4FA6A9D6FB95}" dt="2021-08-09T10:28:09.304" v="617" actId="1076"/>
          <ac:picMkLst>
            <pc:docMk/>
            <pc:sldMk cId="3444899303" sldId="444"/>
            <ac:picMk id="17" creationId="{39FF33E9-D46A-4541-86C2-2D274E66280E}"/>
          </ac:picMkLst>
        </pc:picChg>
        <pc:picChg chg="mod">
          <ac:chgData name="Perniok, Benedikt" userId="44c6af19-4b03-4fbd-a75d-b39076bf670c" providerId="ADAL" clId="{2E055BD9-8ED4-41B6-812A-4FA6A9D6FB95}" dt="2021-08-09T10:28:09.304" v="617" actId="1076"/>
          <ac:picMkLst>
            <pc:docMk/>
            <pc:sldMk cId="3444899303" sldId="444"/>
            <ac:picMk id="19" creationId="{7618F48D-0412-4BF4-9157-5499E79A7B96}"/>
          </ac:picMkLst>
        </pc:picChg>
        <pc:picChg chg="mod">
          <ac:chgData name="Perniok, Benedikt" userId="44c6af19-4b03-4fbd-a75d-b39076bf670c" providerId="ADAL" clId="{2E055BD9-8ED4-41B6-812A-4FA6A9D6FB95}" dt="2021-08-09T10:28:09.304" v="617" actId="1076"/>
          <ac:picMkLst>
            <pc:docMk/>
            <pc:sldMk cId="3444899303" sldId="444"/>
            <ac:picMk id="21" creationId="{393AABBD-D398-445D-B839-14274776F252}"/>
          </ac:picMkLst>
        </pc:picChg>
        <pc:picChg chg="mod">
          <ac:chgData name="Perniok, Benedikt" userId="44c6af19-4b03-4fbd-a75d-b39076bf670c" providerId="ADAL" clId="{2E055BD9-8ED4-41B6-812A-4FA6A9D6FB95}" dt="2021-08-09T10:28:09.304" v="617" actId="1076"/>
          <ac:picMkLst>
            <pc:docMk/>
            <pc:sldMk cId="3444899303" sldId="444"/>
            <ac:picMk id="28" creationId="{BEFD0645-E18A-4A01-AFC8-C7DA6A20374A}"/>
          </ac:picMkLst>
        </pc:picChg>
        <pc:picChg chg="mod">
          <ac:chgData name="Perniok, Benedikt" userId="44c6af19-4b03-4fbd-a75d-b39076bf670c" providerId="ADAL" clId="{2E055BD9-8ED4-41B6-812A-4FA6A9D6FB95}" dt="2021-08-09T10:28:09.304" v="617" actId="1076"/>
          <ac:picMkLst>
            <pc:docMk/>
            <pc:sldMk cId="3444899303" sldId="444"/>
            <ac:picMk id="30" creationId="{B60F7735-C854-41F6-B351-41533714656D}"/>
          </ac:picMkLst>
        </pc:picChg>
        <pc:picChg chg="add mod">
          <ac:chgData name="Perniok, Benedikt" userId="44c6af19-4b03-4fbd-a75d-b39076bf670c" providerId="ADAL" clId="{2E055BD9-8ED4-41B6-812A-4FA6A9D6FB95}" dt="2021-08-11T07:36:08.868" v="2382" actId="1076"/>
          <ac:picMkLst>
            <pc:docMk/>
            <pc:sldMk cId="3444899303" sldId="444"/>
            <ac:picMk id="31" creationId="{521B1E6E-D83D-45D2-875A-E623185A44FE}"/>
          </ac:picMkLst>
        </pc:picChg>
        <pc:picChg chg="add del mod">
          <ac:chgData name="Perniok, Benedikt" userId="44c6af19-4b03-4fbd-a75d-b39076bf670c" providerId="ADAL" clId="{2E055BD9-8ED4-41B6-812A-4FA6A9D6FB95}" dt="2021-08-09T10:28:00.618" v="616" actId="478"/>
          <ac:picMkLst>
            <pc:docMk/>
            <pc:sldMk cId="3444899303" sldId="444"/>
            <ac:picMk id="31" creationId="{7E0ACB9E-85EC-4C97-8E67-9FB02E32FC95}"/>
          </ac:picMkLst>
        </pc:picChg>
        <pc:picChg chg="mod">
          <ac:chgData name="Perniok, Benedikt" userId="44c6af19-4b03-4fbd-a75d-b39076bf670c" providerId="ADAL" clId="{2E055BD9-8ED4-41B6-812A-4FA6A9D6FB95}" dt="2021-08-09T10:28:09.304" v="617" actId="1076"/>
          <ac:picMkLst>
            <pc:docMk/>
            <pc:sldMk cId="3444899303" sldId="444"/>
            <ac:picMk id="33" creationId="{79B58E02-3BDB-4DCB-90BF-509DA03E7BBF}"/>
          </ac:picMkLst>
        </pc:picChg>
        <pc:picChg chg="add del mod">
          <ac:chgData name="Perniok, Benedikt" userId="44c6af19-4b03-4fbd-a75d-b39076bf670c" providerId="ADAL" clId="{2E055BD9-8ED4-41B6-812A-4FA6A9D6FB95}" dt="2021-08-09T10:28:00.618" v="616" actId="478"/>
          <ac:picMkLst>
            <pc:docMk/>
            <pc:sldMk cId="3444899303" sldId="444"/>
            <ac:picMk id="35" creationId="{28194E3B-F01E-4EE2-A801-536DB355F818}"/>
          </ac:picMkLst>
        </pc:picChg>
        <pc:picChg chg="add del mod">
          <ac:chgData name="Perniok, Benedikt" userId="44c6af19-4b03-4fbd-a75d-b39076bf670c" providerId="ADAL" clId="{2E055BD9-8ED4-41B6-812A-4FA6A9D6FB95}" dt="2021-08-09T10:28:00.618" v="616" actId="478"/>
          <ac:picMkLst>
            <pc:docMk/>
            <pc:sldMk cId="3444899303" sldId="444"/>
            <ac:picMk id="36" creationId="{0DB6C813-3965-44AB-BC8C-5778C8D936DE}"/>
          </ac:picMkLst>
        </pc:picChg>
        <pc:picChg chg="add del mod">
          <ac:chgData name="Perniok, Benedikt" userId="44c6af19-4b03-4fbd-a75d-b39076bf670c" providerId="ADAL" clId="{2E055BD9-8ED4-41B6-812A-4FA6A9D6FB95}" dt="2021-08-09T10:28:00.618" v="616" actId="478"/>
          <ac:picMkLst>
            <pc:docMk/>
            <pc:sldMk cId="3444899303" sldId="444"/>
            <ac:picMk id="37" creationId="{0A01CAA8-08A5-45C1-981C-B0D3D078CB8B}"/>
          </ac:picMkLst>
        </pc:picChg>
        <pc:picChg chg="add del mod">
          <ac:chgData name="Perniok, Benedikt" userId="44c6af19-4b03-4fbd-a75d-b39076bf670c" providerId="ADAL" clId="{2E055BD9-8ED4-41B6-812A-4FA6A9D6FB95}" dt="2021-08-09T10:28:00.618" v="616" actId="478"/>
          <ac:picMkLst>
            <pc:docMk/>
            <pc:sldMk cId="3444899303" sldId="444"/>
            <ac:picMk id="38" creationId="{D5ECFB92-FAF3-4330-B649-DA7761B5F70C}"/>
          </ac:picMkLst>
        </pc:picChg>
        <pc:picChg chg="add del mod">
          <ac:chgData name="Perniok, Benedikt" userId="44c6af19-4b03-4fbd-a75d-b39076bf670c" providerId="ADAL" clId="{2E055BD9-8ED4-41B6-812A-4FA6A9D6FB95}" dt="2021-08-09T10:28:00.618" v="616" actId="478"/>
          <ac:picMkLst>
            <pc:docMk/>
            <pc:sldMk cId="3444899303" sldId="444"/>
            <ac:picMk id="39" creationId="{1D1A9BC8-0D84-421C-B3EA-B9A50650FD5D}"/>
          </ac:picMkLst>
        </pc:picChg>
        <pc:picChg chg="add del mod">
          <ac:chgData name="Perniok, Benedikt" userId="44c6af19-4b03-4fbd-a75d-b39076bf670c" providerId="ADAL" clId="{2E055BD9-8ED4-41B6-812A-4FA6A9D6FB95}" dt="2021-08-09T10:28:00.618" v="616" actId="478"/>
          <ac:picMkLst>
            <pc:docMk/>
            <pc:sldMk cId="3444899303" sldId="444"/>
            <ac:picMk id="40" creationId="{D441F620-0E29-4DBB-A7A2-47BB6BEAA96F}"/>
          </ac:picMkLst>
        </pc:picChg>
        <pc:picChg chg="add del mod">
          <ac:chgData name="Perniok, Benedikt" userId="44c6af19-4b03-4fbd-a75d-b39076bf670c" providerId="ADAL" clId="{2E055BD9-8ED4-41B6-812A-4FA6A9D6FB95}" dt="2021-08-09T10:28:00.618" v="616" actId="478"/>
          <ac:picMkLst>
            <pc:docMk/>
            <pc:sldMk cId="3444899303" sldId="444"/>
            <ac:picMk id="41" creationId="{473B8F92-0E7A-4544-B73F-F9D5F7A4BA69}"/>
          </ac:picMkLst>
        </pc:picChg>
        <pc:picChg chg="add del mod">
          <ac:chgData name="Perniok, Benedikt" userId="44c6af19-4b03-4fbd-a75d-b39076bf670c" providerId="ADAL" clId="{2E055BD9-8ED4-41B6-812A-4FA6A9D6FB95}" dt="2021-08-09T10:28:00.618" v="616" actId="478"/>
          <ac:picMkLst>
            <pc:docMk/>
            <pc:sldMk cId="3444899303" sldId="444"/>
            <ac:picMk id="42" creationId="{7914ED26-D4A9-44BC-81E2-FB286DD7504D}"/>
          </ac:picMkLst>
        </pc:picChg>
      </pc:sldChg>
      <pc:sldChg chg="del">
        <pc:chgData name="Perniok, Benedikt" userId="44c6af19-4b03-4fbd-a75d-b39076bf670c" providerId="ADAL" clId="{2E055BD9-8ED4-41B6-812A-4FA6A9D6FB95}" dt="2021-08-09T11:05:33.822" v="745" actId="47"/>
        <pc:sldMkLst>
          <pc:docMk/>
          <pc:sldMk cId="2267495694" sldId="445"/>
        </pc:sldMkLst>
      </pc:sldChg>
      <pc:sldChg chg="modSp add mod ord">
        <pc:chgData name="Perniok, Benedikt" userId="44c6af19-4b03-4fbd-a75d-b39076bf670c" providerId="ADAL" clId="{2E055BD9-8ED4-41B6-812A-4FA6A9D6FB95}" dt="2021-08-11T10:12:26.541" v="2388" actId="20577"/>
        <pc:sldMkLst>
          <pc:docMk/>
          <pc:sldMk cId="2576519021" sldId="446"/>
        </pc:sldMkLst>
        <pc:spChg chg="mod">
          <ac:chgData name="Perniok, Benedikt" userId="44c6af19-4b03-4fbd-a75d-b39076bf670c" providerId="ADAL" clId="{2E055BD9-8ED4-41B6-812A-4FA6A9D6FB95}" dt="2021-08-11T10:12:26.541" v="2388" actId="20577"/>
          <ac:spMkLst>
            <pc:docMk/>
            <pc:sldMk cId="2576519021" sldId="446"/>
            <ac:spMk id="2" creationId="{B2F2A50C-858A-4DFC-80C7-8A269B3F285F}"/>
          </ac:spMkLst>
        </pc:spChg>
        <pc:spChg chg="mod">
          <ac:chgData name="Perniok, Benedikt" userId="44c6af19-4b03-4fbd-a75d-b39076bf670c" providerId="ADAL" clId="{2E055BD9-8ED4-41B6-812A-4FA6A9D6FB95}" dt="2021-08-11T06:40:56.779" v="2103" actId="20577"/>
          <ac:spMkLst>
            <pc:docMk/>
            <pc:sldMk cId="2576519021" sldId="446"/>
            <ac:spMk id="4" creationId="{20711544-3278-45F6-8492-237E7FDEF8F7}"/>
          </ac:spMkLst>
        </pc:spChg>
      </pc:sldChg>
      <pc:sldChg chg="modSp add mod ord">
        <pc:chgData name="Perniok, Benedikt" userId="44c6af19-4b03-4fbd-a75d-b39076bf670c" providerId="ADAL" clId="{2E055BD9-8ED4-41B6-812A-4FA6A9D6FB95}" dt="2021-08-11T06:41:33.848" v="2119" actId="20577"/>
        <pc:sldMkLst>
          <pc:docMk/>
          <pc:sldMk cId="879777024" sldId="447"/>
        </pc:sldMkLst>
        <pc:spChg chg="mod">
          <ac:chgData name="Perniok, Benedikt" userId="44c6af19-4b03-4fbd-a75d-b39076bf670c" providerId="ADAL" clId="{2E055BD9-8ED4-41B6-812A-4FA6A9D6FB95}" dt="2021-08-11T06:35:40.373" v="2095" actId="20577"/>
          <ac:spMkLst>
            <pc:docMk/>
            <pc:sldMk cId="879777024" sldId="447"/>
            <ac:spMk id="2" creationId="{B2F2A50C-858A-4DFC-80C7-8A269B3F285F}"/>
          </ac:spMkLst>
        </pc:spChg>
        <pc:spChg chg="mod">
          <ac:chgData name="Perniok, Benedikt" userId="44c6af19-4b03-4fbd-a75d-b39076bf670c" providerId="ADAL" clId="{2E055BD9-8ED4-41B6-812A-4FA6A9D6FB95}" dt="2021-08-11T06:41:33.848" v="2119" actId="20577"/>
          <ac:spMkLst>
            <pc:docMk/>
            <pc:sldMk cId="879777024" sldId="447"/>
            <ac:spMk id="4" creationId="{20711544-3278-45F6-8492-237E7FDEF8F7}"/>
          </ac:spMkLst>
        </pc:spChg>
      </pc:sldChg>
      <pc:sldChg chg="modSp add mod ord">
        <pc:chgData name="Perniok, Benedikt" userId="44c6af19-4b03-4fbd-a75d-b39076bf670c" providerId="ADAL" clId="{2E055BD9-8ED4-41B6-812A-4FA6A9D6FB95}" dt="2021-08-09T11:08:49.994" v="887"/>
        <pc:sldMkLst>
          <pc:docMk/>
          <pc:sldMk cId="650064383" sldId="448"/>
        </pc:sldMkLst>
        <pc:spChg chg="mod">
          <ac:chgData name="Perniok, Benedikt" userId="44c6af19-4b03-4fbd-a75d-b39076bf670c" providerId="ADAL" clId="{2E055BD9-8ED4-41B6-812A-4FA6A9D6FB95}" dt="2021-08-09T11:08:49.994" v="887"/>
          <ac:spMkLst>
            <pc:docMk/>
            <pc:sldMk cId="650064383" sldId="448"/>
            <ac:spMk id="6" creationId="{5BA4D866-7238-476E-B233-8A1B3A76C780}"/>
          </ac:spMkLst>
        </pc:spChg>
      </pc:sldChg>
      <pc:sldChg chg="new del">
        <pc:chgData name="Perniok, Benedikt" userId="44c6af19-4b03-4fbd-a75d-b39076bf670c" providerId="ADAL" clId="{2E055BD9-8ED4-41B6-812A-4FA6A9D6FB95}" dt="2021-08-09T11:04:50.604" v="733" actId="47"/>
        <pc:sldMkLst>
          <pc:docMk/>
          <pc:sldMk cId="934715819" sldId="448"/>
        </pc:sldMkLst>
      </pc:sldChg>
      <pc:sldChg chg="new del">
        <pc:chgData name="Perniok, Benedikt" userId="44c6af19-4b03-4fbd-a75d-b39076bf670c" providerId="ADAL" clId="{2E055BD9-8ED4-41B6-812A-4FA6A9D6FB95}" dt="2021-08-09T11:05:06.639" v="738" actId="47"/>
        <pc:sldMkLst>
          <pc:docMk/>
          <pc:sldMk cId="1783007649" sldId="449"/>
        </pc:sldMkLst>
      </pc:sldChg>
      <pc:sldChg chg="modSp add mod ord">
        <pc:chgData name="Perniok, Benedikt" userId="44c6af19-4b03-4fbd-a75d-b39076bf670c" providerId="ADAL" clId="{2E055BD9-8ED4-41B6-812A-4FA6A9D6FB95}" dt="2021-08-11T06:30:57.063" v="2092" actId="20577"/>
        <pc:sldMkLst>
          <pc:docMk/>
          <pc:sldMk cId="4132204427" sldId="449"/>
        </pc:sldMkLst>
        <pc:spChg chg="mod">
          <ac:chgData name="Perniok, Benedikt" userId="44c6af19-4b03-4fbd-a75d-b39076bf670c" providerId="ADAL" clId="{2E055BD9-8ED4-41B6-812A-4FA6A9D6FB95}" dt="2021-08-11T06:30:57.063" v="2092" actId="20577"/>
          <ac:spMkLst>
            <pc:docMk/>
            <pc:sldMk cId="4132204427" sldId="449"/>
            <ac:spMk id="2" creationId="{82D64D2F-CAC5-4B48-B4C8-CCB27469F85B}"/>
          </ac:spMkLst>
        </pc:spChg>
      </pc:sldChg>
      <pc:sldChg chg="addSp delSp modSp new mod">
        <pc:chgData name="Perniok, Benedikt" userId="44c6af19-4b03-4fbd-a75d-b39076bf670c" providerId="ADAL" clId="{2E055BD9-8ED4-41B6-812A-4FA6A9D6FB95}" dt="2021-08-11T12:31:42.076" v="2464" actId="208"/>
        <pc:sldMkLst>
          <pc:docMk/>
          <pc:sldMk cId="1276688214" sldId="450"/>
        </pc:sldMkLst>
        <pc:spChg chg="del">
          <ac:chgData name="Perniok, Benedikt" userId="44c6af19-4b03-4fbd-a75d-b39076bf670c" providerId="ADAL" clId="{2E055BD9-8ED4-41B6-812A-4FA6A9D6FB95}" dt="2021-08-09T11:22:56.181" v="1220" actId="478"/>
          <ac:spMkLst>
            <pc:docMk/>
            <pc:sldMk cId="1276688214" sldId="450"/>
            <ac:spMk id="2" creationId="{0C322573-7BED-427A-81D7-8D183795EC6A}"/>
          </ac:spMkLst>
        </pc:spChg>
        <pc:spChg chg="mod">
          <ac:chgData name="Perniok, Benedikt" userId="44c6af19-4b03-4fbd-a75d-b39076bf670c" providerId="ADAL" clId="{2E055BD9-8ED4-41B6-812A-4FA6A9D6FB95}" dt="2021-08-11T12:30:21.051" v="2458" actId="20577"/>
          <ac:spMkLst>
            <pc:docMk/>
            <pc:sldMk cId="1276688214" sldId="450"/>
            <ac:spMk id="4" creationId="{191659AA-983F-4058-8559-72B5E209E4DF}"/>
          </ac:spMkLst>
        </pc:spChg>
        <pc:spChg chg="del mod">
          <ac:chgData name="Perniok, Benedikt" userId="44c6af19-4b03-4fbd-a75d-b39076bf670c" providerId="ADAL" clId="{2E055BD9-8ED4-41B6-812A-4FA6A9D6FB95}" dt="2021-08-11T06:46:24.032" v="2122" actId="478"/>
          <ac:spMkLst>
            <pc:docMk/>
            <pc:sldMk cId="1276688214" sldId="450"/>
            <ac:spMk id="5" creationId="{180941FD-5E50-4863-BDB8-A6C39680D050}"/>
          </ac:spMkLst>
        </pc:spChg>
        <pc:spChg chg="add mod">
          <ac:chgData name="Perniok, Benedikt" userId="44c6af19-4b03-4fbd-a75d-b39076bf670c" providerId="ADAL" clId="{2E055BD9-8ED4-41B6-812A-4FA6A9D6FB95}" dt="2021-08-11T12:31:42.076" v="2464" actId="208"/>
          <ac:spMkLst>
            <pc:docMk/>
            <pc:sldMk cId="1276688214" sldId="450"/>
            <ac:spMk id="11" creationId="{2E963506-C17B-44F6-8552-BF4052721CA8}"/>
          </ac:spMkLst>
        </pc:spChg>
        <pc:picChg chg="add del mod">
          <ac:chgData name="Perniok, Benedikt" userId="44c6af19-4b03-4fbd-a75d-b39076bf670c" providerId="ADAL" clId="{2E055BD9-8ED4-41B6-812A-4FA6A9D6FB95}" dt="2021-08-11T12:00:23.805" v="2393" actId="478"/>
          <ac:picMkLst>
            <pc:docMk/>
            <pc:sldMk cId="1276688214" sldId="450"/>
            <ac:picMk id="6" creationId="{C0CE52E8-58A2-41C7-8180-92BEAEBE2291}"/>
          </ac:picMkLst>
        </pc:picChg>
        <pc:picChg chg="add del mod">
          <ac:chgData name="Perniok, Benedikt" userId="44c6af19-4b03-4fbd-a75d-b39076bf670c" providerId="ADAL" clId="{2E055BD9-8ED4-41B6-812A-4FA6A9D6FB95}" dt="2021-08-11T12:01:16.693" v="2398" actId="478"/>
          <ac:picMkLst>
            <pc:docMk/>
            <pc:sldMk cId="1276688214" sldId="450"/>
            <ac:picMk id="8" creationId="{B5F46D2E-3DC7-4EA5-B7C0-EBE7131E6895}"/>
          </ac:picMkLst>
        </pc:picChg>
        <pc:picChg chg="add mod">
          <ac:chgData name="Perniok, Benedikt" userId="44c6af19-4b03-4fbd-a75d-b39076bf670c" providerId="ADAL" clId="{2E055BD9-8ED4-41B6-812A-4FA6A9D6FB95}" dt="2021-08-11T12:31:28.074" v="2460" actId="1076"/>
          <ac:picMkLst>
            <pc:docMk/>
            <pc:sldMk cId="1276688214" sldId="450"/>
            <ac:picMk id="10" creationId="{DDF3C82C-7677-4C57-8D80-004F9EF9BE95}"/>
          </ac:picMkLst>
        </pc:picChg>
      </pc:sldChg>
      <pc:sldChg chg="addSp delSp modSp add del mod modClrScheme chgLayout">
        <pc:chgData name="Perniok, Benedikt" userId="44c6af19-4b03-4fbd-a75d-b39076bf670c" providerId="ADAL" clId="{2E055BD9-8ED4-41B6-812A-4FA6A9D6FB95}" dt="2021-08-10T09:54:48.367" v="1874" actId="47"/>
        <pc:sldMkLst>
          <pc:docMk/>
          <pc:sldMk cId="364284004" sldId="451"/>
        </pc:sldMkLst>
        <pc:spChg chg="add del mod ord">
          <ac:chgData name="Perniok, Benedikt" userId="44c6af19-4b03-4fbd-a75d-b39076bf670c" providerId="ADAL" clId="{2E055BD9-8ED4-41B6-812A-4FA6A9D6FB95}" dt="2021-08-09T11:23:51.309" v="1249" actId="700"/>
          <ac:spMkLst>
            <pc:docMk/>
            <pc:sldMk cId="364284004" sldId="451"/>
            <ac:spMk id="2" creationId="{59B0236B-4F6D-4E7B-9364-3478322E6A8A}"/>
          </ac:spMkLst>
        </pc:spChg>
        <pc:spChg chg="mod ord">
          <ac:chgData name="Perniok, Benedikt" userId="44c6af19-4b03-4fbd-a75d-b39076bf670c" providerId="ADAL" clId="{2E055BD9-8ED4-41B6-812A-4FA6A9D6FB95}" dt="2021-08-09T11:24:01.821" v="1250" actId="700"/>
          <ac:spMkLst>
            <pc:docMk/>
            <pc:sldMk cId="364284004" sldId="451"/>
            <ac:spMk id="3" creationId="{808F161F-D335-4E43-8532-1CE26E5EECC7}"/>
          </ac:spMkLst>
        </pc:spChg>
        <pc:spChg chg="mod ord">
          <ac:chgData name="Perniok, Benedikt" userId="44c6af19-4b03-4fbd-a75d-b39076bf670c" providerId="ADAL" clId="{2E055BD9-8ED4-41B6-812A-4FA6A9D6FB95}" dt="2021-08-09T11:24:01.821" v="1250" actId="700"/>
          <ac:spMkLst>
            <pc:docMk/>
            <pc:sldMk cId="364284004" sldId="451"/>
            <ac:spMk id="4" creationId="{191659AA-983F-4058-8559-72B5E209E4DF}"/>
          </ac:spMkLst>
        </pc:spChg>
        <pc:spChg chg="add del mod ord">
          <ac:chgData name="Perniok, Benedikt" userId="44c6af19-4b03-4fbd-a75d-b39076bf670c" providerId="ADAL" clId="{2E055BD9-8ED4-41B6-812A-4FA6A9D6FB95}" dt="2021-08-09T11:24:01.821" v="1250" actId="700"/>
          <ac:spMkLst>
            <pc:docMk/>
            <pc:sldMk cId="364284004" sldId="451"/>
            <ac:spMk id="5" creationId="{180941FD-5E50-4863-BDB8-A6C39680D050}"/>
          </ac:spMkLst>
        </pc:spChg>
        <pc:spChg chg="add del mod ord">
          <ac:chgData name="Perniok, Benedikt" userId="44c6af19-4b03-4fbd-a75d-b39076bf670c" providerId="ADAL" clId="{2E055BD9-8ED4-41B6-812A-4FA6A9D6FB95}" dt="2021-08-09T11:23:51.309" v="1249" actId="700"/>
          <ac:spMkLst>
            <pc:docMk/>
            <pc:sldMk cId="364284004" sldId="451"/>
            <ac:spMk id="6" creationId="{9EFD3709-206B-4FE9-8DB2-C9D3270635B5}"/>
          </ac:spMkLst>
        </pc:spChg>
        <pc:spChg chg="add del mod ord">
          <ac:chgData name="Perniok, Benedikt" userId="44c6af19-4b03-4fbd-a75d-b39076bf670c" providerId="ADAL" clId="{2E055BD9-8ED4-41B6-812A-4FA6A9D6FB95}" dt="2021-08-09T11:23:51.309" v="1249" actId="700"/>
          <ac:spMkLst>
            <pc:docMk/>
            <pc:sldMk cId="364284004" sldId="451"/>
            <ac:spMk id="7" creationId="{79721FC7-EEC4-4DA5-9B27-3A0A51F7149E}"/>
          </ac:spMkLst>
        </pc:spChg>
        <pc:spChg chg="add mod ord">
          <ac:chgData name="Perniok, Benedikt" userId="44c6af19-4b03-4fbd-a75d-b39076bf670c" providerId="ADAL" clId="{2E055BD9-8ED4-41B6-812A-4FA6A9D6FB95}" dt="2021-08-10T09:04:47.575" v="1716" actId="113"/>
          <ac:spMkLst>
            <pc:docMk/>
            <pc:sldMk cId="364284004" sldId="451"/>
            <ac:spMk id="8" creationId="{26D41C4D-560F-4B1A-B519-BF4B26C13619}"/>
          </ac:spMkLst>
        </pc:spChg>
        <pc:spChg chg="add del mod ord">
          <ac:chgData name="Perniok, Benedikt" userId="44c6af19-4b03-4fbd-a75d-b39076bf670c" providerId="ADAL" clId="{2E055BD9-8ED4-41B6-812A-4FA6A9D6FB95}" dt="2021-08-09T11:24:03.682" v="1251" actId="478"/>
          <ac:spMkLst>
            <pc:docMk/>
            <pc:sldMk cId="364284004" sldId="451"/>
            <ac:spMk id="9" creationId="{069DD8E4-05F3-4029-B44E-E326E8D763B4}"/>
          </ac:spMkLst>
        </pc:spChg>
        <pc:spChg chg="add mod ord">
          <ac:chgData name="Perniok, Benedikt" userId="44c6af19-4b03-4fbd-a75d-b39076bf670c" providerId="ADAL" clId="{2E055BD9-8ED4-41B6-812A-4FA6A9D6FB95}" dt="2021-08-09T11:24:01.821" v="1250" actId="700"/>
          <ac:spMkLst>
            <pc:docMk/>
            <pc:sldMk cId="364284004" sldId="451"/>
            <ac:spMk id="10" creationId="{D14B9BEA-2210-45FA-9EB8-33BBC97C9221}"/>
          </ac:spMkLst>
        </pc:spChg>
      </pc:sldChg>
      <pc:sldChg chg="addSp modSp new mod">
        <pc:chgData name="Perniok, Benedikt" userId="44c6af19-4b03-4fbd-a75d-b39076bf670c" providerId="ADAL" clId="{2E055BD9-8ED4-41B6-812A-4FA6A9D6FB95}" dt="2021-08-10T12:30:45.597" v="1991" actId="404"/>
        <pc:sldMkLst>
          <pc:docMk/>
          <pc:sldMk cId="2394177967" sldId="451"/>
        </pc:sldMkLst>
        <pc:spChg chg="mod">
          <ac:chgData name="Perniok, Benedikt" userId="44c6af19-4b03-4fbd-a75d-b39076bf670c" providerId="ADAL" clId="{2E055BD9-8ED4-41B6-812A-4FA6A9D6FB95}" dt="2021-08-10T12:30:45.597" v="1991" actId="404"/>
          <ac:spMkLst>
            <pc:docMk/>
            <pc:sldMk cId="2394177967" sldId="451"/>
            <ac:spMk id="2" creationId="{B0406170-9586-46F7-B7BA-12D6FB9D1756}"/>
          </ac:spMkLst>
        </pc:spChg>
        <pc:spChg chg="mod">
          <ac:chgData name="Perniok, Benedikt" userId="44c6af19-4b03-4fbd-a75d-b39076bf670c" providerId="ADAL" clId="{2E055BD9-8ED4-41B6-812A-4FA6A9D6FB95}" dt="2021-08-10T10:07:26.502" v="1952" actId="20577"/>
          <ac:spMkLst>
            <pc:docMk/>
            <pc:sldMk cId="2394177967" sldId="451"/>
            <ac:spMk id="4" creationId="{5B808066-7AD0-4EE6-B50C-E16F85B6FABB}"/>
          </ac:spMkLst>
        </pc:spChg>
        <pc:picChg chg="add mod">
          <ac:chgData name="Perniok, Benedikt" userId="44c6af19-4b03-4fbd-a75d-b39076bf670c" providerId="ADAL" clId="{2E055BD9-8ED4-41B6-812A-4FA6A9D6FB95}" dt="2021-08-10T10:05:25.521" v="1948" actId="14100"/>
          <ac:picMkLst>
            <pc:docMk/>
            <pc:sldMk cId="2394177967" sldId="451"/>
            <ac:picMk id="5" creationId="{A7512B8C-A5E2-4967-893E-1AD197B2CCAA}"/>
          </ac:picMkLst>
        </pc:picChg>
      </pc:sldChg>
      <pc:sldChg chg="addSp delSp modSp new mod">
        <pc:chgData name="Perniok, Benedikt" userId="44c6af19-4b03-4fbd-a75d-b39076bf670c" providerId="ADAL" clId="{2E055BD9-8ED4-41B6-812A-4FA6A9D6FB95}" dt="2021-08-10T10:07:14.896" v="1949"/>
        <pc:sldMkLst>
          <pc:docMk/>
          <pc:sldMk cId="168242359" sldId="452"/>
        </pc:sldMkLst>
        <pc:spChg chg="del">
          <ac:chgData name="Perniok, Benedikt" userId="44c6af19-4b03-4fbd-a75d-b39076bf670c" providerId="ADAL" clId="{2E055BD9-8ED4-41B6-812A-4FA6A9D6FB95}" dt="2021-08-10T10:03:40.740" v="1916"/>
          <ac:spMkLst>
            <pc:docMk/>
            <pc:sldMk cId="168242359" sldId="452"/>
            <ac:spMk id="2" creationId="{B439BFFE-D8C0-4D9F-B44A-B87EC5191ACA}"/>
          </ac:spMkLst>
        </pc:spChg>
        <pc:spChg chg="mod">
          <ac:chgData name="Perniok, Benedikt" userId="44c6af19-4b03-4fbd-a75d-b39076bf670c" providerId="ADAL" clId="{2E055BD9-8ED4-41B6-812A-4FA6A9D6FB95}" dt="2021-08-10T10:07:14.896" v="1949"/>
          <ac:spMkLst>
            <pc:docMk/>
            <pc:sldMk cId="168242359" sldId="452"/>
            <ac:spMk id="4" creationId="{CA6F436B-96AA-4BD0-80AD-809B6C6BB52B}"/>
          </ac:spMkLst>
        </pc:spChg>
        <pc:spChg chg="add mod">
          <ac:chgData name="Perniok, Benedikt" userId="44c6af19-4b03-4fbd-a75d-b39076bf670c" providerId="ADAL" clId="{2E055BD9-8ED4-41B6-812A-4FA6A9D6FB95}" dt="2021-08-10T10:04:56.747" v="1944" actId="12"/>
          <ac:spMkLst>
            <pc:docMk/>
            <pc:sldMk cId="168242359" sldId="452"/>
            <ac:spMk id="5" creationId="{8C473AB4-0A36-4662-AF5B-F2687AE3054E}"/>
          </ac:spMkLst>
        </pc:spChg>
        <pc:picChg chg="add mod">
          <ac:chgData name="Perniok, Benedikt" userId="44c6af19-4b03-4fbd-a75d-b39076bf670c" providerId="ADAL" clId="{2E055BD9-8ED4-41B6-812A-4FA6A9D6FB95}" dt="2021-08-10T10:03:49.940" v="1918" actId="1076"/>
          <ac:picMkLst>
            <pc:docMk/>
            <pc:sldMk cId="168242359" sldId="452"/>
            <ac:picMk id="6" creationId="{CC21445F-91E4-479A-8473-6B5DFB4D3C94}"/>
          </ac:picMkLst>
        </pc:picChg>
      </pc:sldChg>
      <pc:sldChg chg="addSp delSp modSp new mod ord modClrScheme chgLayout">
        <pc:chgData name="Perniok, Benedikt" userId="44c6af19-4b03-4fbd-a75d-b39076bf670c" providerId="ADAL" clId="{2E055BD9-8ED4-41B6-812A-4FA6A9D6FB95}" dt="2021-08-10T12:35:19.126" v="2033" actId="1076"/>
        <pc:sldMkLst>
          <pc:docMk/>
          <pc:sldMk cId="4032774432" sldId="453"/>
        </pc:sldMkLst>
        <pc:spChg chg="del mod ord">
          <ac:chgData name="Perniok, Benedikt" userId="44c6af19-4b03-4fbd-a75d-b39076bf670c" providerId="ADAL" clId="{2E055BD9-8ED4-41B6-812A-4FA6A9D6FB95}" dt="2021-08-10T12:33:05.651" v="2012" actId="700"/>
          <ac:spMkLst>
            <pc:docMk/>
            <pc:sldMk cId="4032774432" sldId="453"/>
            <ac:spMk id="2" creationId="{C0908847-04B1-4E25-94DA-CE5EB9E72592}"/>
          </ac:spMkLst>
        </pc:spChg>
        <pc:spChg chg="mod ord">
          <ac:chgData name="Perniok, Benedikt" userId="44c6af19-4b03-4fbd-a75d-b39076bf670c" providerId="ADAL" clId="{2E055BD9-8ED4-41B6-812A-4FA6A9D6FB95}" dt="2021-08-10T12:33:05.651" v="2012" actId="700"/>
          <ac:spMkLst>
            <pc:docMk/>
            <pc:sldMk cId="4032774432" sldId="453"/>
            <ac:spMk id="3" creationId="{6C257869-B054-45BA-9780-56D479937DBF}"/>
          </ac:spMkLst>
        </pc:spChg>
        <pc:spChg chg="mod ord">
          <ac:chgData name="Perniok, Benedikt" userId="44c6af19-4b03-4fbd-a75d-b39076bf670c" providerId="ADAL" clId="{2E055BD9-8ED4-41B6-812A-4FA6A9D6FB95}" dt="2021-08-10T12:34:41.055" v="2027" actId="27636"/>
          <ac:spMkLst>
            <pc:docMk/>
            <pc:sldMk cId="4032774432" sldId="453"/>
            <ac:spMk id="4" creationId="{5A6B6D62-EC81-4339-9D1B-5641BE8D52ED}"/>
          </ac:spMkLst>
        </pc:spChg>
        <pc:spChg chg="del">
          <ac:chgData name="Perniok, Benedikt" userId="44c6af19-4b03-4fbd-a75d-b39076bf670c" providerId="ADAL" clId="{2E055BD9-8ED4-41B6-812A-4FA6A9D6FB95}" dt="2021-08-10T12:33:05.651" v="2012" actId="700"/>
          <ac:spMkLst>
            <pc:docMk/>
            <pc:sldMk cId="4032774432" sldId="453"/>
            <ac:spMk id="5" creationId="{AB970A83-15F5-4A2F-B57A-0EBDDE735A07}"/>
          </ac:spMkLst>
        </pc:spChg>
        <pc:spChg chg="del">
          <ac:chgData name="Perniok, Benedikt" userId="44c6af19-4b03-4fbd-a75d-b39076bf670c" providerId="ADAL" clId="{2E055BD9-8ED4-41B6-812A-4FA6A9D6FB95}" dt="2021-08-10T12:33:05.651" v="2012" actId="700"/>
          <ac:spMkLst>
            <pc:docMk/>
            <pc:sldMk cId="4032774432" sldId="453"/>
            <ac:spMk id="6" creationId="{FC928472-C8C5-442F-AB20-7FDBB585A645}"/>
          </ac:spMkLst>
        </pc:spChg>
        <pc:spChg chg="add mod ord">
          <ac:chgData name="Perniok, Benedikt" userId="44c6af19-4b03-4fbd-a75d-b39076bf670c" providerId="ADAL" clId="{2E055BD9-8ED4-41B6-812A-4FA6A9D6FB95}" dt="2021-08-10T12:34:46.270" v="2028" actId="113"/>
          <ac:spMkLst>
            <pc:docMk/>
            <pc:sldMk cId="4032774432" sldId="453"/>
            <ac:spMk id="7" creationId="{5A4B0DDF-34CE-4A93-A322-5AD3526EACB2}"/>
          </ac:spMkLst>
        </pc:spChg>
        <pc:picChg chg="add mod">
          <ac:chgData name="Perniok, Benedikt" userId="44c6af19-4b03-4fbd-a75d-b39076bf670c" providerId="ADAL" clId="{2E055BD9-8ED4-41B6-812A-4FA6A9D6FB95}" dt="2021-08-10T12:35:19.126" v="2033" actId="1076"/>
          <ac:picMkLst>
            <pc:docMk/>
            <pc:sldMk cId="4032774432" sldId="453"/>
            <ac:picMk id="8" creationId="{BA64CE19-67EC-4110-B2A2-53DAB5FEA1FD}"/>
          </ac:picMkLst>
        </pc:picChg>
      </pc:sldChg>
      <pc:sldChg chg="add ord">
        <pc:chgData name="Perniok, Benedikt" userId="44c6af19-4b03-4fbd-a75d-b39076bf670c" providerId="ADAL" clId="{2E055BD9-8ED4-41B6-812A-4FA6A9D6FB95}" dt="2021-08-11T06:57:27.684" v="2151"/>
        <pc:sldMkLst>
          <pc:docMk/>
          <pc:sldMk cId="415656070" sldId="454"/>
        </pc:sldMkLst>
      </pc:sldChg>
      <pc:sldMasterChg chg="delSp modSp mod addSldLayout delSldLayout modSldLayout">
        <pc:chgData name="Perniok, Benedikt" userId="44c6af19-4b03-4fbd-a75d-b39076bf670c" providerId="ADAL" clId="{2E055BD9-8ED4-41B6-812A-4FA6A9D6FB95}" dt="2021-08-10T09:57:12.186" v="1910" actId="14100"/>
        <pc:sldMasterMkLst>
          <pc:docMk/>
          <pc:sldMasterMk cId="521047055" sldId="2147483660"/>
        </pc:sldMasterMkLst>
        <pc:spChg chg="mod">
          <ac:chgData name="Perniok, Benedikt" userId="44c6af19-4b03-4fbd-a75d-b39076bf670c" providerId="ADAL" clId="{2E055BD9-8ED4-41B6-812A-4FA6A9D6FB95}" dt="2021-08-10T09:55:23.756" v="1886" actId="1076"/>
          <ac:spMkLst>
            <pc:docMk/>
            <pc:sldMasterMk cId="521047055" sldId="2147483660"/>
            <ac:spMk id="8" creationId="{A11EA112-FA31-4DFD-86C8-6626EDCE6216}"/>
          </ac:spMkLst>
        </pc:spChg>
        <pc:spChg chg="mod">
          <ac:chgData name="Perniok, Benedikt" userId="44c6af19-4b03-4fbd-a75d-b39076bf670c" providerId="ADAL" clId="{2E055BD9-8ED4-41B6-812A-4FA6A9D6FB95}" dt="2021-08-10T09:55:28.923" v="1892" actId="20577"/>
          <ac:spMkLst>
            <pc:docMk/>
            <pc:sldMasterMk cId="521047055" sldId="2147483660"/>
            <ac:spMk id="11" creationId="{330EBC04-149C-4AD6-A98D-BCC76D52CF79}"/>
          </ac:spMkLst>
        </pc:spChg>
        <pc:picChg chg="del">
          <ac:chgData name="Perniok, Benedikt" userId="44c6af19-4b03-4fbd-a75d-b39076bf670c" providerId="ADAL" clId="{2E055BD9-8ED4-41B6-812A-4FA6A9D6FB95}" dt="2021-08-10T09:55:51.223" v="1898" actId="478"/>
          <ac:picMkLst>
            <pc:docMk/>
            <pc:sldMasterMk cId="521047055" sldId="2147483660"/>
            <ac:picMk id="4" creationId="{2F3E29E8-3288-4EB5-A40E-92187ED4EBA5}"/>
          </ac:picMkLst>
        </pc:picChg>
        <pc:sldLayoutChg chg="addSp delSp modSp mod">
          <pc:chgData name="Perniok, Benedikt" userId="44c6af19-4b03-4fbd-a75d-b39076bf670c" providerId="ADAL" clId="{2E055BD9-8ED4-41B6-812A-4FA6A9D6FB95}" dt="2021-08-10T09:57:12.186" v="1910" actId="14100"/>
          <pc:sldLayoutMkLst>
            <pc:docMk/>
            <pc:sldMasterMk cId="521047055" sldId="2147483660"/>
            <pc:sldLayoutMk cId="903027252" sldId="2147483662"/>
          </pc:sldLayoutMkLst>
          <pc:spChg chg="mod">
            <ac:chgData name="Perniok, Benedikt" userId="44c6af19-4b03-4fbd-a75d-b39076bf670c" providerId="ADAL" clId="{2E055BD9-8ED4-41B6-812A-4FA6A9D6FB95}" dt="2021-08-10T09:57:12.186" v="1910" actId="14100"/>
            <ac:spMkLst>
              <pc:docMk/>
              <pc:sldMasterMk cId="521047055" sldId="2147483660"/>
              <pc:sldLayoutMk cId="903027252" sldId="2147483662"/>
              <ac:spMk id="2" creationId="{00000000-0000-0000-0000-000000000000}"/>
            </ac:spMkLst>
          </pc:spChg>
          <pc:spChg chg="del">
            <ac:chgData name="Perniok, Benedikt" userId="44c6af19-4b03-4fbd-a75d-b39076bf670c" providerId="ADAL" clId="{2E055BD9-8ED4-41B6-812A-4FA6A9D6FB95}" dt="2021-08-10T09:55:34.324" v="1893" actId="478"/>
            <ac:spMkLst>
              <pc:docMk/>
              <pc:sldMasterMk cId="521047055" sldId="2147483660"/>
              <pc:sldLayoutMk cId="903027252" sldId="2147483662"/>
              <ac:spMk id="5" creationId="{00000000-0000-0000-0000-000000000000}"/>
            </ac:spMkLst>
          </pc:spChg>
          <pc:picChg chg="add mod">
            <ac:chgData name="Perniok, Benedikt" userId="44c6af19-4b03-4fbd-a75d-b39076bf670c" providerId="ADAL" clId="{2E055BD9-8ED4-41B6-812A-4FA6A9D6FB95}" dt="2021-08-10T09:56:37.662" v="1909" actId="1076"/>
            <ac:picMkLst>
              <pc:docMk/>
              <pc:sldMasterMk cId="521047055" sldId="2147483660"/>
              <pc:sldLayoutMk cId="903027252" sldId="2147483662"/>
              <ac:picMk id="4" creationId="{C291B8CD-FA74-4894-94E8-3A490897314A}"/>
            </ac:picMkLst>
          </pc:picChg>
        </pc:sldLayoutChg>
        <pc:sldLayoutChg chg="delSp mod">
          <pc:chgData name="Perniok, Benedikt" userId="44c6af19-4b03-4fbd-a75d-b39076bf670c" providerId="ADAL" clId="{2E055BD9-8ED4-41B6-812A-4FA6A9D6FB95}" dt="2021-08-10T09:55:37.149" v="1894" actId="478"/>
          <pc:sldLayoutMkLst>
            <pc:docMk/>
            <pc:sldMasterMk cId="521047055" sldId="2147483660"/>
            <pc:sldLayoutMk cId="3307291825" sldId="2147483663"/>
          </pc:sldLayoutMkLst>
          <pc:spChg chg="del">
            <ac:chgData name="Perniok, Benedikt" userId="44c6af19-4b03-4fbd-a75d-b39076bf670c" providerId="ADAL" clId="{2E055BD9-8ED4-41B6-812A-4FA6A9D6FB95}" dt="2021-08-10T09:55:37.149" v="1894" actId="478"/>
            <ac:spMkLst>
              <pc:docMk/>
              <pc:sldMasterMk cId="521047055" sldId="2147483660"/>
              <pc:sldLayoutMk cId="3307291825" sldId="2147483663"/>
              <ac:spMk id="11" creationId="{00000000-0000-0000-0000-000000000000}"/>
            </ac:spMkLst>
          </pc:spChg>
        </pc:sldLayoutChg>
        <pc:sldLayoutChg chg="delSp mod">
          <pc:chgData name="Perniok, Benedikt" userId="44c6af19-4b03-4fbd-a75d-b39076bf670c" providerId="ADAL" clId="{2E055BD9-8ED4-41B6-812A-4FA6A9D6FB95}" dt="2021-08-10T09:55:39.138" v="1895" actId="478"/>
          <pc:sldLayoutMkLst>
            <pc:docMk/>
            <pc:sldMasterMk cId="521047055" sldId="2147483660"/>
            <pc:sldLayoutMk cId="3347251418" sldId="2147483665"/>
          </pc:sldLayoutMkLst>
          <pc:spChg chg="del">
            <ac:chgData name="Perniok, Benedikt" userId="44c6af19-4b03-4fbd-a75d-b39076bf670c" providerId="ADAL" clId="{2E055BD9-8ED4-41B6-812A-4FA6A9D6FB95}" dt="2021-08-10T09:55:39.138" v="1895" actId="478"/>
            <ac:spMkLst>
              <pc:docMk/>
              <pc:sldMasterMk cId="521047055" sldId="2147483660"/>
              <pc:sldLayoutMk cId="3347251418" sldId="2147483665"/>
              <ac:spMk id="11" creationId="{00000000-0000-0000-0000-000000000000}"/>
            </ac:spMkLst>
          </pc:spChg>
        </pc:sldLayoutChg>
        <pc:sldLayoutChg chg="delSp mod">
          <pc:chgData name="Perniok, Benedikt" userId="44c6af19-4b03-4fbd-a75d-b39076bf670c" providerId="ADAL" clId="{2E055BD9-8ED4-41B6-812A-4FA6A9D6FB95}" dt="2021-08-10T09:55:42.334" v="1896" actId="478"/>
          <pc:sldLayoutMkLst>
            <pc:docMk/>
            <pc:sldMasterMk cId="521047055" sldId="2147483660"/>
            <pc:sldLayoutMk cId="3323227139" sldId="2147483666"/>
          </pc:sldLayoutMkLst>
          <pc:spChg chg="del">
            <ac:chgData name="Perniok, Benedikt" userId="44c6af19-4b03-4fbd-a75d-b39076bf670c" providerId="ADAL" clId="{2E055BD9-8ED4-41B6-812A-4FA6A9D6FB95}" dt="2021-08-10T09:55:42.334" v="1896" actId="478"/>
            <ac:spMkLst>
              <pc:docMk/>
              <pc:sldMasterMk cId="521047055" sldId="2147483660"/>
              <pc:sldLayoutMk cId="3323227139" sldId="2147483666"/>
              <ac:spMk id="7" creationId="{00000000-0000-0000-0000-000000000000}"/>
            </ac:spMkLst>
          </pc:spChg>
        </pc:sldLayoutChg>
        <pc:sldLayoutChg chg="delSp mod">
          <pc:chgData name="Perniok, Benedikt" userId="44c6af19-4b03-4fbd-a75d-b39076bf670c" providerId="ADAL" clId="{2E055BD9-8ED4-41B6-812A-4FA6A9D6FB95}" dt="2021-08-10T09:55:44.953" v="1897" actId="478"/>
          <pc:sldLayoutMkLst>
            <pc:docMk/>
            <pc:sldMasterMk cId="521047055" sldId="2147483660"/>
            <pc:sldLayoutMk cId="1312298147" sldId="2147483667"/>
          </pc:sldLayoutMkLst>
          <pc:spChg chg="del">
            <ac:chgData name="Perniok, Benedikt" userId="44c6af19-4b03-4fbd-a75d-b39076bf670c" providerId="ADAL" clId="{2E055BD9-8ED4-41B6-812A-4FA6A9D6FB95}" dt="2021-08-10T09:55:44.953" v="1897" actId="478"/>
            <ac:spMkLst>
              <pc:docMk/>
              <pc:sldMasterMk cId="521047055" sldId="2147483660"/>
              <pc:sldLayoutMk cId="1312298147" sldId="2147483667"/>
              <ac:spMk id="5" creationId="{00000000-0000-0000-0000-000000000000}"/>
            </ac:spMkLst>
          </pc:spChg>
        </pc:sldLayoutChg>
        <pc:sldLayoutChg chg="add del">
          <pc:chgData name="Perniok, Benedikt" userId="44c6af19-4b03-4fbd-a75d-b39076bf670c" providerId="ADAL" clId="{2E055BD9-8ED4-41B6-812A-4FA6A9D6FB95}" dt="2021-08-09T11:06:13.843" v="768" actId="47"/>
          <pc:sldLayoutMkLst>
            <pc:docMk/>
            <pc:sldMasterMk cId="521047055" sldId="2147483660"/>
            <pc:sldLayoutMk cId="860477692" sldId="2147483676"/>
          </pc:sldLayoutMkLst>
        </pc:sldLayoutChg>
      </pc:sldMaster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1" y="0"/>
            <a:ext cx="2945659" cy="498056"/>
          </a:xfrm>
          <a:prstGeom prst="rect">
            <a:avLst/>
          </a:prstGeom>
        </p:spPr>
        <p:txBody>
          <a:bodyPr vert="horz" lIns="91431" tIns="45715" rIns="91431" bIns="45715" rtlCol="0"/>
          <a:lstStyle>
            <a:lvl1pPr algn="l">
              <a:defRPr sz="1200"/>
            </a:lvl1pPr>
          </a:lstStyle>
          <a:p>
            <a:endParaRPr lang="de-DE"/>
          </a:p>
        </p:txBody>
      </p:sp>
      <p:sp>
        <p:nvSpPr>
          <p:cNvPr id="4" name="Fußzeilenplatzhalter 3"/>
          <p:cNvSpPr>
            <a:spLocks noGrp="1"/>
          </p:cNvSpPr>
          <p:nvPr>
            <p:ph type="ftr" sz="quarter" idx="2"/>
          </p:nvPr>
        </p:nvSpPr>
        <p:spPr>
          <a:xfrm>
            <a:off x="1" y="9428585"/>
            <a:ext cx="2945659" cy="498055"/>
          </a:xfrm>
          <a:prstGeom prst="rect">
            <a:avLst/>
          </a:prstGeom>
        </p:spPr>
        <p:txBody>
          <a:bodyPr vert="horz" lIns="91431" tIns="45715" rIns="91431" bIns="45715" rtlCol="0" anchor="b"/>
          <a:lstStyle>
            <a:lvl1pPr algn="l">
              <a:defRPr sz="1200"/>
            </a:lvl1pPr>
          </a:lstStyle>
          <a:p>
            <a:endParaRPr lang="de-DE"/>
          </a:p>
        </p:txBody>
      </p:sp>
      <p:sp>
        <p:nvSpPr>
          <p:cNvPr id="5" name="Foliennummernplatzhalter 4"/>
          <p:cNvSpPr>
            <a:spLocks noGrp="1"/>
          </p:cNvSpPr>
          <p:nvPr>
            <p:ph type="sldNum" sz="quarter" idx="3"/>
          </p:nvPr>
        </p:nvSpPr>
        <p:spPr>
          <a:xfrm>
            <a:off x="3850444" y="9428585"/>
            <a:ext cx="2945659" cy="498055"/>
          </a:xfrm>
          <a:prstGeom prst="rect">
            <a:avLst/>
          </a:prstGeom>
        </p:spPr>
        <p:txBody>
          <a:bodyPr vert="horz" lIns="91431" tIns="45715" rIns="91431" bIns="45715" rtlCol="0" anchor="b"/>
          <a:lstStyle>
            <a:lvl1pPr algn="r">
              <a:defRPr sz="1200"/>
            </a:lvl1pPr>
          </a:lstStyle>
          <a:p>
            <a:fld id="{6559573A-6E98-4B75-B740-6E31648D0A00}" type="slidenum">
              <a:rPr lang="de-DE" smtClean="0"/>
              <a:t>‹Nr.›</a:t>
            </a:fld>
            <a:endParaRPr lang="de-DE"/>
          </a:p>
        </p:txBody>
      </p:sp>
    </p:spTree>
    <p:extLst>
      <p:ext uri="{BB962C8B-B14F-4D97-AF65-F5344CB8AC3E}">
        <p14:creationId xmlns:p14="http://schemas.microsoft.com/office/powerpoint/2010/main" val="2315246480"/>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1" y="0"/>
            <a:ext cx="2945659" cy="498056"/>
          </a:xfrm>
          <a:prstGeom prst="rect">
            <a:avLst/>
          </a:prstGeom>
        </p:spPr>
        <p:txBody>
          <a:bodyPr vert="horz" lIns="91431" tIns="45715" rIns="91431" bIns="45715" rtlCol="0"/>
          <a:lstStyle>
            <a:lvl1pPr algn="l">
              <a:defRPr sz="1200"/>
            </a:lvl1pPr>
          </a:lstStyle>
          <a:p>
            <a:endParaRPr lang="de-DE"/>
          </a:p>
        </p:txBody>
      </p:sp>
      <p:sp>
        <p:nvSpPr>
          <p:cNvPr id="3" name="Datumsplatzhalter 2"/>
          <p:cNvSpPr>
            <a:spLocks noGrp="1"/>
          </p:cNvSpPr>
          <p:nvPr>
            <p:ph type="dt" idx="1"/>
          </p:nvPr>
        </p:nvSpPr>
        <p:spPr>
          <a:xfrm>
            <a:off x="3850444" y="0"/>
            <a:ext cx="2945659" cy="498056"/>
          </a:xfrm>
          <a:prstGeom prst="rect">
            <a:avLst/>
          </a:prstGeom>
        </p:spPr>
        <p:txBody>
          <a:bodyPr vert="horz" lIns="91431" tIns="45715" rIns="91431" bIns="45715" rtlCol="0"/>
          <a:lstStyle>
            <a:lvl1pPr algn="r">
              <a:defRPr sz="1200"/>
            </a:lvl1pPr>
          </a:lstStyle>
          <a:p>
            <a:fld id="{E2FF020C-0DA1-4C36-9C1C-89CDDDBC5663}" type="datetimeFigureOut">
              <a:rPr lang="de-DE" smtClean="0"/>
              <a:t>20.08.2021</a:t>
            </a:fld>
            <a:endParaRPr lang="de-DE"/>
          </a:p>
        </p:txBody>
      </p:sp>
      <p:sp>
        <p:nvSpPr>
          <p:cNvPr id="4" name="Folienbildplatzhalter 3"/>
          <p:cNvSpPr>
            <a:spLocks noGrp="1" noRot="1" noChangeAspect="1"/>
          </p:cNvSpPr>
          <p:nvPr>
            <p:ph type="sldImg" idx="2"/>
          </p:nvPr>
        </p:nvSpPr>
        <p:spPr>
          <a:xfrm>
            <a:off x="422275" y="1241425"/>
            <a:ext cx="5953125" cy="3349625"/>
          </a:xfrm>
          <a:prstGeom prst="rect">
            <a:avLst/>
          </a:prstGeom>
          <a:noFill/>
          <a:ln w="12700">
            <a:solidFill>
              <a:prstClr val="black"/>
            </a:solidFill>
          </a:ln>
        </p:spPr>
        <p:txBody>
          <a:bodyPr vert="horz" lIns="91431" tIns="45715" rIns="91431" bIns="45715" rtlCol="0" anchor="ctr"/>
          <a:lstStyle/>
          <a:p>
            <a:endParaRPr lang="de-DE"/>
          </a:p>
        </p:txBody>
      </p:sp>
      <p:sp>
        <p:nvSpPr>
          <p:cNvPr id="5" name="Notizenplatzhalter 4"/>
          <p:cNvSpPr>
            <a:spLocks noGrp="1"/>
          </p:cNvSpPr>
          <p:nvPr>
            <p:ph type="body" sz="quarter" idx="3"/>
          </p:nvPr>
        </p:nvSpPr>
        <p:spPr>
          <a:xfrm>
            <a:off x="679768" y="4777194"/>
            <a:ext cx="5438140" cy="3908614"/>
          </a:xfrm>
          <a:prstGeom prst="rect">
            <a:avLst/>
          </a:prstGeom>
        </p:spPr>
        <p:txBody>
          <a:bodyPr vert="horz" lIns="91431" tIns="45715" rIns="91431" bIns="45715" rtlCol="0"/>
          <a:lstStyle/>
          <a:p>
            <a:pPr lvl="0"/>
            <a:r>
              <a:rPr lang="de-DE"/>
              <a:t>Formatvorlagen des Textmasters bearbeiten</a:t>
            </a:r>
          </a:p>
          <a:p>
            <a:pPr lvl="1"/>
            <a:r>
              <a:rPr lang="de-DE"/>
              <a:t>Zweite Ebene</a:t>
            </a:r>
          </a:p>
          <a:p>
            <a:pPr lvl="2"/>
            <a:r>
              <a:rPr lang="de-DE"/>
              <a:t>Dritte Ebene</a:t>
            </a:r>
          </a:p>
          <a:p>
            <a:pPr lvl="3"/>
            <a:r>
              <a:rPr lang="de-DE"/>
              <a:t>Vierte Ebene</a:t>
            </a:r>
          </a:p>
          <a:p>
            <a:pPr lvl="4"/>
            <a:r>
              <a:rPr lang="de-DE"/>
              <a:t>Fünfte Ebene</a:t>
            </a:r>
          </a:p>
        </p:txBody>
      </p:sp>
      <p:sp>
        <p:nvSpPr>
          <p:cNvPr id="6" name="Fußzeilenplatzhalter 5"/>
          <p:cNvSpPr>
            <a:spLocks noGrp="1"/>
          </p:cNvSpPr>
          <p:nvPr>
            <p:ph type="ftr" sz="quarter" idx="4"/>
          </p:nvPr>
        </p:nvSpPr>
        <p:spPr>
          <a:xfrm>
            <a:off x="1" y="9428585"/>
            <a:ext cx="2945659" cy="498055"/>
          </a:xfrm>
          <a:prstGeom prst="rect">
            <a:avLst/>
          </a:prstGeom>
        </p:spPr>
        <p:txBody>
          <a:bodyPr vert="horz" lIns="91431" tIns="45715" rIns="91431" bIns="45715" rtlCol="0" anchor="b"/>
          <a:lstStyle>
            <a:lvl1pPr algn="l">
              <a:defRPr sz="1200"/>
            </a:lvl1pPr>
          </a:lstStyle>
          <a:p>
            <a:endParaRPr lang="de-DE"/>
          </a:p>
        </p:txBody>
      </p:sp>
      <p:sp>
        <p:nvSpPr>
          <p:cNvPr id="7" name="Foliennummernplatzhalter 6"/>
          <p:cNvSpPr>
            <a:spLocks noGrp="1"/>
          </p:cNvSpPr>
          <p:nvPr>
            <p:ph type="sldNum" sz="quarter" idx="5"/>
          </p:nvPr>
        </p:nvSpPr>
        <p:spPr>
          <a:xfrm>
            <a:off x="3850444" y="9428585"/>
            <a:ext cx="2945659" cy="498055"/>
          </a:xfrm>
          <a:prstGeom prst="rect">
            <a:avLst/>
          </a:prstGeom>
        </p:spPr>
        <p:txBody>
          <a:bodyPr vert="horz" lIns="91431" tIns="45715" rIns="91431" bIns="45715" rtlCol="0" anchor="b"/>
          <a:lstStyle>
            <a:lvl1pPr algn="r">
              <a:defRPr sz="1200"/>
            </a:lvl1pPr>
          </a:lstStyle>
          <a:p>
            <a:fld id="{484613AC-58B1-4B0C-9C87-C118744595B0}" type="slidenum">
              <a:rPr lang="de-DE" smtClean="0"/>
              <a:t>‹Nr.›</a:t>
            </a:fld>
            <a:endParaRPr lang="de-DE"/>
          </a:p>
        </p:txBody>
      </p:sp>
    </p:spTree>
    <p:extLst>
      <p:ext uri="{BB962C8B-B14F-4D97-AF65-F5344CB8AC3E}">
        <p14:creationId xmlns:p14="http://schemas.microsoft.com/office/powerpoint/2010/main" val="3021189858"/>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fld id="{484613AC-58B1-4B0C-9C87-C118744595B0}" type="slidenum">
              <a:rPr lang="de-DE" smtClean="0"/>
              <a:t>0</a:t>
            </a:fld>
            <a:endParaRPr lang="de-DE"/>
          </a:p>
        </p:txBody>
      </p:sp>
    </p:spTree>
    <p:extLst>
      <p:ext uri="{BB962C8B-B14F-4D97-AF65-F5344CB8AC3E}">
        <p14:creationId xmlns:p14="http://schemas.microsoft.com/office/powerpoint/2010/main" val="162832878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a:t>Idee: Stadler, ANTS</a:t>
            </a:r>
          </a:p>
        </p:txBody>
      </p:sp>
      <p:sp>
        <p:nvSpPr>
          <p:cNvPr id="4" name="Foliennummernplatzhalter 3"/>
          <p:cNvSpPr>
            <a:spLocks noGrp="1"/>
          </p:cNvSpPr>
          <p:nvPr>
            <p:ph type="sldNum" sz="quarter" idx="5"/>
          </p:nvPr>
        </p:nvSpPr>
        <p:spPr/>
        <p:txBody>
          <a:bodyPr/>
          <a:lstStyle/>
          <a:p>
            <a:fld id="{484613AC-58B1-4B0C-9C87-C118744595B0}" type="slidenum">
              <a:rPr lang="de-DE" smtClean="0"/>
              <a:t>13</a:t>
            </a:fld>
            <a:endParaRPr lang="de-DE"/>
          </a:p>
        </p:txBody>
      </p:sp>
    </p:spTree>
    <p:extLst>
      <p:ext uri="{BB962C8B-B14F-4D97-AF65-F5344CB8AC3E}">
        <p14:creationId xmlns:p14="http://schemas.microsoft.com/office/powerpoint/2010/main" val="230760411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a:t>Letzter Satz ist Voraussetzung für hohe Marktdurchdringung</a:t>
            </a:r>
          </a:p>
        </p:txBody>
      </p:sp>
      <p:sp>
        <p:nvSpPr>
          <p:cNvPr id="4" name="Foliennummernplatzhalter 3"/>
          <p:cNvSpPr>
            <a:spLocks noGrp="1"/>
          </p:cNvSpPr>
          <p:nvPr>
            <p:ph type="sldNum" sz="quarter" idx="5"/>
          </p:nvPr>
        </p:nvSpPr>
        <p:spPr/>
        <p:txBody>
          <a:bodyPr/>
          <a:lstStyle/>
          <a:p>
            <a:fld id="{484613AC-58B1-4B0C-9C87-C118744595B0}" type="slidenum">
              <a:rPr lang="de-DE" smtClean="0"/>
              <a:t>14</a:t>
            </a:fld>
            <a:endParaRPr lang="de-DE"/>
          </a:p>
        </p:txBody>
      </p:sp>
    </p:spTree>
    <p:extLst>
      <p:ext uri="{BB962C8B-B14F-4D97-AF65-F5344CB8AC3E}">
        <p14:creationId xmlns:p14="http://schemas.microsoft.com/office/powerpoint/2010/main" val="250563321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sz="1000" dirty="0">
                <a:latin typeface="Frutiger LT Std 45 Light" panose="020B0402020204020204" pitchFamily="34" charset="0"/>
              </a:rPr>
              <a:t>Wenig Neues wegen Haushaltsproblematik</a:t>
            </a:r>
          </a:p>
        </p:txBody>
      </p:sp>
      <p:sp>
        <p:nvSpPr>
          <p:cNvPr id="4" name="Foliennummernplatzhalter 3"/>
          <p:cNvSpPr>
            <a:spLocks noGrp="1"/>
          </p:cNvSpPr>
          <p:nvPr>
            <p:ph type="sldNum" sz="quarter" idx="10"/>
          </p:nvPr>
        </p:nvSpPr>
        <p:spPr/>
        <p:txBody>
          <a:bodyPr/>
          <a:lstStyle/>
          <a:p>
            <a:fld id="{484613AC-58B1-4B0C-9C87-C118744595B0}" type="slidenum">
              <a:rPr lang="de-DE" smtClean="0"/>
              <a:t>16</a:t>
            </a:fld>
            <a:endParaRPr lang="de-DE"/>
          </a:p>
        </p:txBody>
      </p:sp>
    </p:spTree>
    <p:extLst>
      <p:ext uri="{BB962C8B-B14F-4D97-AF65-F5344CB8AC3E}">
        <p14:creationId xmlns:p14="http://schemas.microsoft.com/office/powerpoint/2010/main" val="348492386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fld id="{484613AC-58B1-4B0C-9C87-C118744595B0}" type="slidenum">
              <a:rPr lang="de-DE" smtClean="0"/>
              <a:t>20</a:t>
            </a:fld>
            <a:endParaRPr lang="de-DE"/>
          </a:p>
        </p:txBody>
      </p:sp>
    </p:spTree>
    <p:extLst>
      <p:ext uri="{BB962C8B-B14F-4D97-AF65-F5344CB8AC3E}">
        <p14:creationId xmlns:p14="http://schemas.microsoft.com/office/powerpoint/2010/main" val="130273520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fld id="{484613AC-58B1-4B0C-9C87-C118744595B0}" type="slidenum">
              <a:rPr lang="de-DE" smtClean="0"/>
              <a:t>21</a:t>
            </a:fld>
            <a:endParaRPr lang="de-DE"/>
          </a:p>
        </p:txBody>
      </p:sp>
    </p:spTree>
    <p:extLst>
      <p:ext uri="{BB962C8B-B14F-4D97-AF65-F5344CB8AC3E}">
        <p14:creationId xmlns:p14="http://schemas.microsoft.com/office/powerpoint/2010/main" val="399705472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a:t>Ausschreibung zu einem Wettbewerb. Erfolgreiche UN werden zur Messe eingeladen und erhalten eine ökologische Bilanzierung ihres Produktes. Aber kann Tür für weitere Förderung im Rheinischen Revier öffnen. Hier innovative Bauprojekte, die Absatz für Recyclingstoffe sein könne. Zudem Recyclinganlage (z.B. bei altem Kraftwerk geplant). Hier auch Ansatzpunkte für Anlagenbau (aber das dauert noch was)</a:t>
            </a:r>
          </a:p>
        </p:txBody>
      </p:sp>
      <p:sp>
        <p:nvSpPr>
          <p:cNvPr id="4" name="Foliennummernplatzhalter 3"/>
          <p:cNvSpPr>
            <a:spLocks noGrp="1"/>
          </p:cNvSpPr>
          <p:nvPr>
            <p:ph type="sldNum" sz="quarter" idx="5"/>
          </p:nvPr>
        </p:nvSpPr>
        <p:spPr/>
        <p:txBody>
          <a:bodyPr/>
          <a:lstStyle/>
          <a:p>
            <a:fld id="{484613AC-58B1-4B0C-9C87-C118744595B0}" type="slidenum">
              <a:rPr lang="de-DE" smtClean="0"/>
              <a:t>23</a:t>
            </a:fld>
            <a:endParaRPr lang="de-DE"/>
          </a:p>
        </p:txBody>
      </p:sp>
    </p:spTree>
    <p:extLst>
      <p:ext uri="{BB962C8B-B14F-4D97-AF65-F5344CB8AC3E}">
        <p14:creationId xmlns:p14="http://schemas.microsoft.com/office/powerpoint/2010/main" val="199277645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sz="1000" dirty="0">
              <a:latin typeface="Frutiger LT Std 45 Light" panose="020B0402020204020204" pitchFamily="34" charset="0"/>
            </a:endParaRPr>
          </a:p>
        </p:txBody>
      </p:sp>
      <p:sp>
        <p:nvSpPr>
          <p:cNvPr id="4" name="Foliennummernplatzhalter 3"/>
          <p:cNvSpPr>
            <a:spLocks noGrp="1"/>
          </p:cNvSpPr>
          <p:nvPr>
            <p:ph type="sldNum" sz="quarter" idx="10"/>
          </p:nvPr>
        </p:nvSpPr>
        <p:spPr/>
        <p:txBody>
          <a:bodyPr/>
          <a:lstStyle/>
          <a:p>
            <a:fld id="{484613AC-58B1-4B0C-9C87-C118744595B0}" type="slidenum">
              <a:rPr lang="de-DE" smtClean="0"/>
              <a:t>26</a:t>
            </a:fld>
            <a:endParaRPr lang="de-DE"/>
          </a:p>
        </p:txBody>
      </p:sp>
    </p:spTree>
    <p:extLst>
      <p:ext uri="{BB962C8B-B14F-4D97-AF65-F5344CB8AC3E}">
        <p14:creationId xmlns:p14="http://schemas.microsoft.com/office/powerpoint/2010/main" val="99987808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fld id="{484613AC-58B1-4B0C-9C87-C118744595B0}" type="slidenum">
              <a:rPr lang="de-DE" smtClean="0"/>
              <a:t>27</a:t>
            </a:fld>
            <a:endParaRPr lang="de-DE"/>
          </a:p>
        </p:txBody>
      </p:sp>
    </p:spTree>
    <p:extLst>
      <p:ext uri="{BB962C8B-B14F-4D97-AF65-F5344CB8AC3E}">
        <p14:creationId xmlns:p14="http://schemas.microsoft.com/office/powerpoint/2010/main" val="386391990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fld id="{484613AC-58B1-4B0C-9C87-C118744595B0}" type="slidenum">
              <a:rPr lang="de-DE" smtClean="0"/>
              <a:t>2</a:t>
            </a:fld>
            <a:endParaRPr lang="de-DE"/>
          </a:p>
        </p:txBody>
      </p:sp>
    </p:spTree>
    <p:extLst>
      <p:ext uri="{BB962C8B-B14F-4D97-AF65-F5344CB8AC3E}">
        <p14:creationId xmlns:p14="http://schemas.microsoft.com/office/powerpoint/2010/main" val="133734371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fld id="{484613AC-58B1-4B0C-9C87-C118744595B0}" type="slidenum">
              <a:rPr lang="de-DE" smtClean="0"/>
              <a:t>5</a:t>
            </a:fld>
            <a:endParaRPr lang="de-DE"/>
          </a:p>
        </p:txBody>
      </p:sp>
    </p:spTree>
    <p:extLst>
      <p:ext uri="{BB962C8B-B14F-4D97-AF65-F5344CB8AC3E}">
        <p14:creationId xmlns:p14="http://schemas.microsoft.com/office/powerpoint/2010/main" val="427679813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a:t>Idee: </a:t>
            </a:r>
            <a:r>
              <a:rPr lang="de-DE" dirty="0" err="1"/>
              <a:t>ReMetall</a:t>
            </a:r>
            <a:r>
              <a:rPr lang="de-DE" dirty="0"/>
              <a:t>, SBKS, TEER</a:t>
            </a:r>
          </a:p>
        </p:txBody>
      </p:sp>
      <p:sp>
        <p:nvSpPr>
          <p:cNvPr id="4" name="Foliennummernplatzhalter 3"/>
          <p:cNvSpPr>
            <a:spLocks noGrp="1"/>
          </p:cNvSpPr>
          <p:nvPr>
            <p:ph type="sldNum" sz="quarter" idx="5"/>
          </p:nvPr>
        </p:nvSpPr>
        <p:spPr/>
        <p:txBody>
          <a:bodyPr/>
          <a:lstStyle/>
          <a:p>
            <a:fld id="{484613AC-58B1-4B0C-9C87-C118744595B0}" type="slidenum">
              <a:rPr lang="de-DE" smtClean="0"/>
              <a:t>7</a:t>
            </a:fld>
            <a:endParaRPr lang="de-DE"/>
          </a:p>
        </p:txBody>
      </p:sp>
    </p:spTree>
    <p:extLst>
      <p:ext uri="{BB962C8B-B14F-4D97-AF65-F5344CB8AC3E}">
        <p14:creationId xmlns:p14="http://schemas.microsoft.com/office/powerpoint/2010/main" val="29647633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a:t>Idee: Stadler, ANTS</a:t>
            </a:r>
          </a:p>
        </p:txBody>
      </p:sp>
      <p:sp>
        <p:nvSpPr>
          <p:cNvPr id="4" name="Foliennummernplatzhalter 3"/>
          <p:cNvSpPr>
            <a:spLocks noGrp="1"/>
          </p:cNvSpPr>
          <p:nvPr>
            <p:ph type="sldNum" sz="quarter" idx="5"/>
          </p:nvPr>
        </p:nvSpPr>
        <p:spPr/>
        <p:txBody>
          <a:bodyPr/>
          <a:lstStyle/>
          <a:p>
            <a:fld id="{484613AC-58B1-4B0C-9C87-C118744595B0}" type="slidenum">
              <a:rPr lang="de-DE" smtClean="0"/>
              <a:t>8</a:t>
            </a:fld>
            <a:endParaRPr lang="de-DE"/>
          </a:p>
        </p:txBody>
      </p:sp>
    </p:spTree>
    <p:extLst>
      <p:ext uri="{BB962C8B-B14F-4D97-AF65-F5344CB8AC3E}">
        <p14:creationId xmlns:p14="http://schemas.microsoft.com/office/powerpoint/2010/main" val="367284514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a:t>Idee: Stadler, ANTS</a:t>
            </a:r>
          </a:p>
        </p:txBody>
      </p:sp>
      <p:sp>
        <p:nvSpPr>
          <p:cNvPr id="4" name="Foliennummernplatzhalter 3"/>
          <p:cNvSpPr>
            <a:spLocks noGrp="1"/>
          </p:cNvSpPr>
          <p:nvPr>
            <p:ph type="sldNum" sz="quarter" idx="5"/>
          </p:nvPr>
        </p:nvSpPr>
        <p:spPr/>
        <p:txBody>
          <a:bodyPr/>
          <a:lstStyle/>
          <a:p>
            <a:fld id="{484613AC-58B1-4B0C-9C87-C118744595B0}" type="slidenum">
              <a:rPr lang="de-DE" smtClean="0"/>
              <a:t>9</a:t>
            </a:fld>
            <a:endParaRPr lang="de-DE"/>
          </a:p>
        </p:txBody>
      </p:sp>
    </p:spTree>
    <p:extLst>
      <p:ext uri="{BB962C8B-B14F-4D97-AF65-F5344CB8AC3E}">
        <p14:creationId xmlns:p14="http://schemas.microsoft.com/office/powerpoint/2010/main" val="394911310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a:t>Idee: Dr. Laure</a:t>
            </a:r>
          </a:p>
        </p:txBody>
      </p:sp>
      <p:sp>
        <p:nvSpPr>
          <p:cNvPr id="4" name="Foliennummernplatzhalter 3"/>
          <p:cNvSpPr>
            <a:spLocks noGrp="1"/>
          </p:cNvSpPr>
          <p:nvPr>
            <p:ph type="sldNum" sz="quarter" idx="5"/>
          </p:nvPr>
        </p:nvSpPr>
        <p:spPr/>
        <p:txBody>
          <a:bodyPr/>
          <a:lstStyle/>
          <a:p>
            <a:fld id="{484613AC-58B1-4B0C-9C87-C118744595B0}" type="slidenum">
              <a:rPr lang="de-DE" smtClean="0"/>
              <a:t>10</a:t>
            </a:fld>
            <a:endParaRPr lang="de-DE"/>
          </a:p>
        </p:txBody>
      </p:sp>
    </p:spTree>
    <p:extLst>
      <p:ext uri="{BB962C8B-B14F-4D97-AF65-F5344CB8AC3E}">
        <p14:creationId xmlns:p14="http://schemas.microsoft.com/office/powerpoint/2010/main" val="204330961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a:t>Idee: Stadler, ANTS</a:t>
            </a:r>
          </a:p>
        </p:txBody>
      </p:sp>
      <p:sp>
        <p:nvSpPr>
          <p:cNvPr id="4" name="Foliennummernplatzhalter 3"/>
          <p:cNvSpPr>
            <a:spLocks noGrp="1"/>
          </p:cNvSpPr>
          <p:nvPr>
            <p:ph type="sldNum" sz="quarter" idx="5"/>
          </p:nvPr>
        </p:nvSpPr>
        <p:spPr/>
        <p:txBody>
          <a:bodyPr/>
          <a:lstStyle/>
          <a:p>
            <a:fld id="{484613AC-58B1-4B0C-9C87-C118744595B0}" type="slidenum">
              <a:rPr lang="de-DE" smtClean="0"/>
              <a:t>11</a:t>
            </a:fld>
            <a:endParaRPr lang="de-DE"/>
          </a:p>
        </p:txBody>
      </p:sp>
    </p:spTree>
    <p:extLst>
      <p:ext uri="{BB962C8B-B14F-4D97-AF65-F5344CB8AC3E}">
        <p14:creationId xmlns:p14="http://schemas.microsoft.com/office/powerpoint/2010/main" val="324848715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a:t>Idee: Stadler, ANTS</a:t>
            </a:r>
          </a:p>
        </p:txBody>
      </p:sp>
      <p:sp>
        <p:nvSpPr>
          <p:cNvPr id="4" name="Foliennummernplatzhalter 3"/>
          <p:cNvSpPr>
            <a:spLocks noGrp="1"/>
          </p:cNvSpPr>
          <p:nvPr>
            <p:ph type="sldNum" sz="quarter" idx="5"/>
          </p:nvPr>
        </p:nvSpPr>
        <p:spPr/>
        <p:txBody>
          <a:bodyPr/>
          <a:lstStyle/>
          <a:p>
            <a:fld id="{484613AC-58B1-4B0C-9C87-C118744595B0}" type="slidenum">
              <a:rPr lang="de-DE" smtClean="0"/>
              <a:t>12</a:t>
            </a:fld>
            <a:endParaRPr lang="de-DE"/>
          </a:p>
        </p:txBody>
      </p:sp>
    </p:spTree>
    <p:extLst>
      <p:ext uri="{BB962C8B-B14F-4D97-AF65-F5344CB8AC3E}">
        <p14:creationId xmlns:p14="http://schemas.microsoft.com/office/powerpoint/2010/main" val="2944971749"/>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8" Type="http://schemas.openxmlformats.org/officeDocument/2006/relationships/image" Target="../media/image12.png"/><Relationship Id="rId13" Type="http://schemas.openxmlformats.org/officeDocument/2006/relationships/image" Target="../media/image17.png"/><Relationship Id="rId18" Type="http://schemas.openxmlformats.org/officeDocument/2006/relationships/image" Target="../media/image22.png"/><Relationship Id="rId26" Type="http://schemas.openxmlformats.org/officeDocument/2006/relationships/image" Target="../media/image30.png"/><Relationship Id="rId3" Type="http://schemas.openxmlformats.org/officeDocument/2006/relationships/image" Target="../media/image7.jpeg"/><Relationship Id="rId21" Type="http://schemas.openxmlformats.org/officeDocument/2006/relationships/image" Target="../media/image25.png"/><Relationship Id="rId7" Type="http://schemas.openxmlformats.org/officeDocument/2006/relationships/image" Target="../media/image11.png"/><Relationship Id="rId12" Type="http://schemas.openxmlformats.org/officeDocument/2006/relationships/image" Target="../media/image16.png"/><Relationship Id="rId17" Type="http://schemas.openxmlformats.org/officeDocument/2006/relationships/image" Target="../media/image21.png"/><Relationship Id="rId25" Type="http://schemas.openxmlformats.org/officeDocument/2006/relationships/image" Target="../media/image29.png"/><Relationship Id="rId2" Type="http://schemas.openxmlformats.org/officeDocument/2006/relationships/image" Target="../media/image6.jpeg"/><Relationship Id="rId16" Type="http://schemas.openxmlformats.org/officeDocument/2006/relationships/image" Target="../media/image20.png"/><Relationship Id="rId20" Type="http://schemas.openxmlformats.org/officeDocument/2006/relationships/image" Target="../media/image24.png"/><Relationship Id="rId29" Type="http://schemas.openxmlformats.org/officeDocument/2006/relationships/image" Target="../media/image33.png"/><Relationship Id="rId1" Type="http://schemas.openxmlformats.org/officeDocument/2006/relationships/slideMaster" Target="../slideMasters/slideMaster1.xml"/><Relationship Id="rId6" Type="http://schemas.openxmlformats.org/officeDocument/2006/relationships/image" Target="../media/image10.png"/><Relationship Id="rId11" Type="http://schemas.openxmlformats.org/officeDocument/2006/relationships/image" Target="../media/image15.png"/><Relationship Id="rId24" Type="http://schemas.openxmlformats.org/officeDocument/2006/relationships/image" Target="../media/image28.png"/><Relationship Id="rId5" Type="http://schemas.openxmlformats.org/officeDocument/2006/relationships/image" Target="../media/image9.jpeg"/><Relationship Id="rId15" Type="http://schemas.openxmlformats.org/officeDocument/2006/relationships/image" Target="../media/image19.png"/><Relationship Id="rId23" Type="http://schemas.openxmlformats.org/officeDocument/2006/relationships/image" Target="../media/image27.png"/><Relationship Id="rId28" Type="http://schemas.openxmlformats.org/officeDocument/2006/relationships/image" Target="../media/image32.png"/><Relationship Id="rId10" Type="http://schemas.openxmlformats.org/officeDocument/2006/relationships/image" Target="../media/image14.png"/><Relationship Id="rId19" Type="http://schemas.openxmlformats.org/officeDocument/2006/relationships/image" Target="../media/image23.png"/><Relationship Id="rId4" Type="http://schemas.openxmlformats.org/officeDocument/2006/relationships/image" Target="../media/image8.png"/><Relationship Id="rId9" Type="http://schemas.openxmlformats.org/officeDocument/2006/relationships/image" Target="../media/image13.png"/><Relationship Id="rId14" Type="http://schemas.openxmlformats.org/officeDocument/2006/relationships/image" Target="../media/image18.png"/><Relationship Id="rId22" Type="http://schemas.openxmlformats.org/officeDocument/2006/relationships/image" Target="../media/image26.png"/><Relationship Id="rId27" Type="http://schemas.openxmlformats.org/officeDocument/2006/relationships/image" Target="../media/image31.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elfolie">
    <p:bg>
      <p:bgPr>
        <a:solidFill>
          <a:schemeClr val="bg1"/>
        </a:solidFill>
        <a:effectLst/>
      </p:bgPr>
    </p:bg>
    <p:spTree>
      <p:nvGrpSpPr>
        <p:cNvPr id="1" name=""/>
        <p:cNvGrpSpPr/>
        <p:nvPr/>
      </p:nvGrpSpPr>
      <p:grpSpPr>
        <a:xfrm>
          <a:off x="0" y="0"/>
          <a:ext cx="0" cy="0"/>
          <a:chOff x="0" y="0"/>
          <a:chExt cx="0" cy="0"/>
        </a:xfrm>
      </p:grpSpPr>
      <p:pic>
        <p:nvPicPr>
          <p:cNvPr id="8" name="Grafik 7"/>
          <p:cNvPicPr>
            <a:picLocks noChangeAspect="1"/>
          </p:cNvPicPr>
          <p:nvPr userDrawn="1"/>
        </p:nvPicPr>
        <p:blipFill>
          <a:blip r:embed="rId2"/>
          <a:stretch>
            <a:fillRect/>
          </a:stretch>
        </p:blipFill>
        <p:spPr>
          <a:xfrm>
            <a:off x="3572323" y="266372"/>
            <a:ext cx="4415055" cy="1764421"/>
          </a:xfrm>
          <a:prstGeom prst="rect">
            <a:avLst/>
          </a:prstGeom>
        </p:spPr>
      </p:pic>
      <p:sp>
        <p:nvSpPr>
          <p:cNvPr id="2" name="Textfeld 1"/>
          <p:cNvSpPr txBox="1"/>
          <p:nvPr userDrawn="1"/>
        </p:nvSpPr>
        <p:spPr>
          <a:xfrm>
            <a:off x="4660900" y="5778500"/>
            <a:ext cx="3175000" cy="1079500"/>
          </a:xfrm>
          <a:prstGeom prst="rect">
            <a:avLst/>
          </a:prstGeom>
          <a:solidFill>
            <a:schemeClr val="bg1"/>
          </a:solidFill>
        </p:spPr>
        <p:txBody>
          <a:bodyPr wrap="square" rtlCol="0">
            <a:spAutoFit/>
          </a:bodyPr>
          <a:lstStyle/>
          <a:p>
            <a:endParaRPr lang="de-DE" dirty="0"/>
          </a:p>
        </p:txBody>
      </p:sp>
      <p:sp>
        <p:nvSpPr>
          <p:cNvPr id="4" name="Inhaltsplatzhalter 3"/>
          <p:cNvSpPr>
            <a:spLocks noGrp="1"/>
          </p:cNvSpPr>
          <p:nvPr>
            <p:ph sz="quarter" idx="10" hasCustomPrompt="1"/>
          </p:nvPr>
        </p:nvSpPr>
        <p:spPr>
          <a:xfrm>
            <a:off x="1161533" y="2364832"/>
            <a:ext cx="9874405" cy="914400"/>
          </a:xfrm>
        </p:spPr>
        <p:txBody>
          <a:bodyPr>
            <a:noAutofit/>
          </a:bodyPr>
          <a:lstStyle>
            <a:lvl1pPr marL="0" indent="0" algn="ctr">
              <a:buNone/>
              <a:defRPr sz="5400"/>
            </a:lvl1pPr>
            <a:lvl5pPr>
              <a:defRPr/>
            </a:lvl5pPr>
          </a:lstStyle>
          <a:p>
            <a:pPr lvl="0"/>
            <a:r>
              <a:rPr lang="de-DE" dirty="0"/>
              <a:t>Präsentationstitel durch Klicken hinzufügen</a:t>
            </a:r>
          </a:p>
        </p:txBody>
      </p:sp>
      <p:sp>
        <p:nvSpPr>
          <p:cNvPr id="6" name="Inhaltsplatzhalter 5"/>
          <p:cNvSpPr>
            <a:spLocks noGrp="1"/>
          </p:cNvSpPr>
          <p:nvPr>
            <p:ph sz="quarter" idx="11" hasCustomPrompt="1"/>
          </p:nvPr>
        </p:nvSpPr>
        <p:spPr>
          <a:xfrm>
            <a:off x="1784543" y="4193606"/>
            <a:ext cx="8742207" cy="914400"/>
          </a:xfrm>
        </p:spPr>
        <p:txBody>
          <a:bodyPr>
            <a:normAutofit/>
          </a:bodyPr>
          <a:lstStyle>
            <a:lvl1pPr marL="0" indent="0" algn="ctr">
              <a:buNone/>
              <a:defRPr sz="3200"/>
            </a:lvl1pPr>
          </a:lstStyle>
          <a:p>
            <a:pPr lvl="0"/>
            <a:r>
              <a:rPr lang="de-DE" dirty="0"/>
              <a:t>Untertitel durch Klicken hinzufügen</a:t>
            </a:r>
          </a:p>
        </p:txBody>
      </p:sp>
    </p:spTree>
    <p:extLst>
      <p:ext uri="{BB962C8B-B14F-4D97-AF65-F5344CB8AC3E}">
        <p14:creationId xmlns:p14="http://schemas.microsoft.com/office/powerpoint/2010/main" val="1305285070"/>
      </p:ext>
    </p:extLst>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el und vertikaler Text MIT Linie">
    <p:spTree>
      <p:nvGrpSpPr>
        <p:cNvPr id="1" name=""/>
        <p:cNvGrpSpPr/>
        <p:nvPr/>
      </p:nvGrpSpPr>
      <p:grpSpPr>
        <a:xfrm>
          <a:off x="0" y="0"/>
          <a:ext cx="0" cy="0"/>
          <a:chOff x="0" y="0"/>
          <a:chExt cx="0" cy="0"/>
        </a:xfrm>
      </p:grpSpPr>
      <p:sp>
        <p:nvSpPr>
          <p:cNvPr id="3" name="Vertical Text Placeholder 2"/>
          <p:cNvSpPr>
            <a:spLocks noGrp="1"/>
          </p:cNvSpPr>
          <p:nvPr>
            <p:ph type="body" orient="vert" idx="1"/>
          </p:nvPr>
        </p:nvSpPr>
        <p:spPr/>
        <p:txBody>
          <a:bodyPr vert="eaVert"/>
          <a:lstStyle>
            <a:lvl1pPr>
              <a:defRPr>
                <a:latin typeface="Frutiger LT Std 45 Light" panose="020B0402020204020204" pitchFamily="34" charset="0"/>
              </a:defRPr>
            </a:lvl1pPr>
            <a:lvl2pPr>
              <a:defRPr>
                <a:latin typeface="Frutiger LT Std 45 Light" panose="020B0402020204020204" pitchFamily="34" charset="0"/>
              </a:defRPr>
            </a:lvl2pPr>
            <a:lvl3pPr>
              <a:defRPr>
                <a:latin typeface="Frutiger LT Std 45 Light" panose="020B0402020204020204" pitchFamily="34" charset="0"/>
              </a:defRPr>
            </a:lvl3pPr>
            <a:lvl4pPr>
              <a:defRPr>
                <a:latin typeface="Frutiger LT Std 45 Light" panose="020B0402020204020204" pitchFamily="34" charset="0"/>
              </a:defRPr>
            </a:lvl4pPr>
            <a:lvl5pPr>
              <a:defRPr>
                <a:latin typeface="Frutiger LT Std 45 Light" panose="020B0402020204020204" pitchFamily="34" charset="0"/>
              </a:defRPr>
            </a:lvl5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9" name="Title Placeholder 1"/>
          <p:cNvSpPr>
            <a:spLocks noGrp="1"/>
          </p:cNvSpPr>
          <p:nvPr>
            <p:ph type="title"/>
          </p:nvPr>
        </p:nvSpPr>
        <p:spPr>
          <a:xfrm>
            <a:off x="340770" y="281733"/>
            <a:ext cx="9405257" cy="993600"/>
          </a:xfrm>
          <a:prstGeom prst="rect">
            <a:avLst/>
          </a:prstGeom>
        </p:spPr>
        <p:txBody>
          <a:bodyPr vert="horz" lIns="91440" tIns="45720" rIns="91440" bIns="45720" rtlCol="0" anchor="ctr">
            <a:normAutofit/>
          </a:bodyPr>
          <a:lstStyle/>
          <a:p>
            <a:r>
              <a:rPr lang="de-DE"/>
              <a:t>Mastertitelformat bearbeiten</a:t>
            </a:r>
            <a:endParaRPr lang="en-US" dirty="0"/>
          </a:p>
        </p:txBody>
      </p:sp>
      <p:sp>
        <p:nvSpPr>
          <p:cNvPr id="12" name="Slide Number Placeholder 5"/>
          <p:cNvSpPr>
            <a:spLocks noGrp="1"/>
          </p:cNvSpPr>
          <p:nvPr>
            <p:ph type="sldNum" sz="quarter" idx="12"/>
          </p:nvPr>
        </p:nvSpPr>
        <p:spPr>
          <a:xfrm>
            <a:off x="11094721" y="6391534"/>
            <a:ext cx="764082" cy="236447"/>
          </a:xfrm>
          <a:prstGeom prst="rect">
            <a:avLst/>
          </a:prstGeom>
        </p:spPr>
        <p:txBody>
          <a:bodyPr/>
          <a:lstStyle>
            <a:lvl1pPr>
              <a:defRPr sz="1100">
                <a:solidFill>
                  <a:srgbClr val="0F4281"/>
                </a:solidFill>
                <a:latin typeface="Frutiger LT Std 45 Light" panose="020B0402020204020204" pitchFamily="34" charset="0"/>
              </a:defRPr>
            </a:lvl1pPr>
          </a:lstStyle>
          <a:p>
            <a:r>
              <a:rPr lang="en-US" dirty="0" err="1"/>
              <a:t>Seite</a:t>
            </a:r>
            <a:r>
              <a:rPr lang="en-US" dirty="0"/>
              <a:t> </a:t>
            </a:r>
            <a:fld id="{4FAB73BC-B049-4115-A692-8D63A059BFB8}" type="slidenum">
              <a:rPr lang="en-US" smtClean="0"/>
              <a:pPr/>
              <a:t>‹Nr.›</a:t>
            </a:fld>
            <a:endParaRPr lang="en-US" dirty="0"/>
          </a:p>
        </p:txBody>
      </p:sp>
      <p:sp>
        <p:nvSpPr>
          <p:cNvPr id="7" name="Textplatzhalter 4"/>
          <p:cNvSpPr>
            <a:spLocks noGrp="1"/>
          </p:cNvSpPr>
          <p:nvPr>
            <p:ph type="body" sz="quarter" idx="13" hasCustomPrompt="1"/>
          </p:nvPr>
        </p:nvSpPr>
        <p:spPr>
          <a:xfrm>
            <a:off x="6934200" y="6391534"/>
            <a:ext cx="4021138" cy="236279"/>
          </a:xfrm>
        </p:spPr>
        <p:txBody>
          <a:bodyPr>
            <a:noAutofit/>
          </a:bodyPr>
          <a:lstStyle>
            <a:lvl1pPr marL="0" indent="0">
              <a:buNone/>
              <a:defRPr sz="1100" cap="all" baseline="0"/>
            </a:lvl1pPr>
          </a:lstStyle>
          <a:p>
            <a:pPr lvl="0"/>
            <a:r>
              <a:rPr lang="de-DE" dirty="0"/>
              <a:t>Präsentationstitel Durch Klicken hinzufügen</a:t>
            </a:r>
          </a:p>
        </p:txBody>
      </p:sp>
      <p:cxnSp>
        <p:nvCxnSpPr>
          <p:cNvPr id="11" name="Gerader Verbinder 10"/>
          <p:cNvCxnSpPr>
            <a:cxnSpLocks/>
          </p:cNvCxnSpPr>
          <p:nvPr userDrawn="1"/>
        </p:nvCxnSpPr>
        <p:spPr>
          <a:xfrm>
            <a:off x="340769" y="1290632"/>
            <a:ext cx="11520000" cy="0"/>
          </a:xfrm>
          <a:prstGeom prst="line">
            <a:avLst/>
          </a:prstGeom>
          <a:ln w="19050">
            <a:solidFill>
              <a:srgbClr val="4EAFE4"/>
            </a:solidFill>
          </a:ln>
        </p:spPr>
        <p:style>
          <a:lnRef idx="1">
            <a:schemeClr val="accent1"/>
          </a:lnRef>
          <a:fillRef idx="0">
            <a:schemeClr val="accent1"/>
          </a:fillRef>
          <a:effectRef idx="0">
            <a:schemeClr val="accent1"/>
          </a:effectRef>
          <a:fontRef idx="minor">
            <a:schemeClr val="tx1"/>
          </a:fontRef>
        </p:style>
      </p:cxnSp>
      <p:sp>
        <p:nvSpPr>
          <p:cNvPr id="13" name="Date Placeholder 3"/>
          <p:cNvSpPr>
            <a:spLocks noGrp="1"/>
          </p:cNvSpPr>
          <p:nvPr>
            <p:ph type="dt" sz="half" idx="10"/>
          </p:nvPr>
        </p:nvSpPr>
        <p:spPr>
          <a:xfrm>
            <a:off x="340769" y="6394109"/>
            <a:ext cx="927797" cy="233704"/>
          </a:xfrm>
          <a:prstGeom prst="rect">
            <a:avLst/>
          </a:prstGeom>
        </p:spPr>
        <p:txBody>
          <a:bodyPr anchor="b"/>
          <a:lstStyle>
            <a:lvl1pPr>
              <a:defRPr sz="1100">
                <a:solidFill>
                  <a:srgbClr val="0F4281"/>
                </a:solidFill>
                <a:latin typeface="Frutiger LT Std 45 Light" panose="020B0402020204020204" pitchFamily="34" charset="0"/>
              </a:defRPr>
            </a:lvl1pPr>
          </a:lstStyle>
          <a:p>
            <a:endParaRPr lang="en-US" dirty="0"/>
          </a:p>
        </p:txBody>
      </p:sp>
      <p:sp>
        <p:nvSpPr>
          <p:cNvPr id="14" name="Textplatzhalter 5"/>
          <p:cNvSpPr>
            <a:spLocks noGrp="1"/>
          </p:cNvSpPr>
          <p:nvPr>
            <p:ph type="body" sz="quarter" idx="14" hasCustomPrompt="1"/>
          </p:nvPr>
        </p:nvSpPr>
        <p:spPr>
          <a:xfrm>
            <a:off x="1130710" y="6391275"/>
            <a:ext cx="2458781" cy="236538"/>
          </a:xfrm>
        </p:spPr>
        <p:txBody>
          <a:bodyPr anchor="t">
            <a:noAutofit/>
          </a:bodyPr>
          <a:lstStyle>
            <a:lvl1pPr marL="0" indent="0">
              <a:buFontTx/>
              <a:buNone/>
              <a:defRPr sz="1100"/>
            </a:lvl1pPr>
          </a:lstStyle>
          <a:p>
            <a:pPr lvl="0"/>
            <a:r>
              <a:rPr lang="de-DE" dirty="0"/>
              <a:t>TT.MM.JJJJ</a:t>
            </a:r>
          </a:p>
        </p:txBody>
      </p:sp>
    </p:spTree>
    <p:extLst>
      <p:ext uri="{BB962C8B-B14F-4D97-AF65-F5344CB8AC3E}">
        <p14:creationId xmlns:p14="http://schemas.microsoft.com/office/powerpoint/2010/main" val="270604523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userDrawn="1">
  <p:cSld name="Vertikaler Titel und Text MIT Linie">
    <p:spTree>
      <p:nvGrpSpPr>
        <p:cNvPr id="1" name=""/>
        <p:cNvGrpSpPr/>
        <p:nvPr/>
      </p:nvGrpSpPr>
      <p:grpSpPr>
        <a:xfrm>
          <a:off x="0" y="0"/>
          <a:ext cx="0" cy="0"/>
          <a:chOff x="0" y="0"/>
          <a:chExt cx="0" cy="0"/>
        </a:xfrm>
      </p:grpSpPr>
      <p:sp>
        <p:nvSpPr>
          <p:cNvPr id="7" name="Rectangle 6"/>
          <p:cNvSpPr/>
          <p:nvPr userDrawn="1"/>
        </p:nvSpPr>
        <p:spPr>
          <a:xfrm>
            <a:off x="9019312" y="0"/>
            <a:ext cx="2543692" cy="61722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9160624" y="274638"/>
            <a:ext cx="2402380" cy="5897562"/>
          </a:xfrm>
        </p:spPr>
        <p:txBody>
          <a:bodyPr vert="eaVert"/>
          <a:lstStyle/>
          <a:p>
            <a:r>
              <a:rPr lang="de-DE"/>
              <a:t>Mastertitelformat bearbeiten</a:t>
            </a:r>
            <a:endParaRPr lang="en-US" dirty="0"/>
          </a:p>
        </p:txBody>
      </p:sp>
      <p:sp>
        <p:nvSpPr>
          <p:cNvPr id="3" name="Vertical Text Placeholder 2"/>
          <p:cNvSpPr>
            <a:spLocks noGrp="1"/>
          </p:cNvSpPr>
          <p:nvPr>
            <p:ph type="body" orient="vert" idx="1"/>
          </p:nvPr>
        </p:nvSpPr>
        <p:spPr>
          <a:xfrm>
            <a:off x="838199" y="274638"/>
            <a:ext cx="7973291" cy="5897562"/>
          </a:xfrm>
        </p:spPr>
        <p:txBody>
          <a:bodyPr vert="eaVert"/>
          <a:lstStyle>
            <a:lvl1pPr>
              <a:defRPr>
                <a:solidFill>
                  <a:srgbClr val="0F4281"/>
                </a:solidFill>
                <a:latin typeface="Frutiger LT Std 45 Light" panose="020B0402020204020204" pitchFamily="34" charset="0"/>
              </a:defRPr>
            </a:lvl1pPr>
            <a:lvl2pPr>
              <a:defRPr>
                <a:solidFill>
                  <a:srgbClr val="0F4281"/>
                </a:solidFill>
                <a:latin typeface="Frutiger LT Std 45 Light" panose="020B0402020204020204" pitchFamily="34" charset="0"/>
              </a:defRPr>
            </a:lvl2pPr>
            <a:lvl3pPr>
              <a:defRPr>
                <a:solidFill>
                  <a:srgbClr val="0F4281"/>
                </a:solidFill>
                <a:latin typeface="Frutiger LT Std 45 Light" panose="020B0402020204020204" pitchFamily="34" charset="0"/>
              </a:defRPr>
            </a:lvl3pPr>
            <a:lvl4pPr>
              <a:defRPr>
                <a:solidFill>
                  <a:srgbClr val="0F4281"/>
                </a:solidFill>
                <a:latin typeface="Frutiger LT Std 45 Light" panose="020B0402020204020204" pitchFamily="34" charset="0"/>
              </a:defRPr>
            </a:lvl4pPr>
            <a:lvl5pPr>
              <a:defRPr>
                <a:solidFill>
                  <a:srgbClr val="0F4281"/>
                </a:solidFill>
                <a:latin typeface="Frutiger LT Std 45 Light" panose="020B0402020204020204" pitchFamily="34" charset="0"/>
              </a:defRPr>
            </a:lvl5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13" name="Slide Number Placeholder 5"/>
          <p:cNvSpPr>
            <a:spLocks noGrp="1"/>
          </p:cNvSpPr>
          <p:nvPr>
            <p:ph type="sldNum" sz="quarter" idx="12"/>
          </p:nvPr>
        </p:nvSpPr>
        <p:spPr>
          <a:xfrm>
            <a:off x="11094721" y="6391534"/>
            <a:ext cx="764082" cy="236447"/>
          </a:xfrm>
          <a:prstGeom prst="rect">
            <a:avLst/>
          </a:prstGeom>
        </p:spPr>
        <p:txBody>
          <a:bodyPr/>
          <a:lstStyle>
            <a:lvl1pPr>
              <a:defRPr sz="1100">
                <a:solidFill>
                  <a:srgbClr val="0F4281"/>
                </a:solidFill>
                <a:latin typeface="Frutiger LT Std 45 Light" panose="020B0402020204020204" pitchFamily="34" charset="0"/>
              </a:defRPr>
            </a:lvl1pPr>
          </a:lstStyle>
          <a:p>
            <a:r>
              <a:rPr lang="en-US" dirty="0" err="1"/>
              <a:t>Seite</a:t>
            </a:r>
            <a:r>
              <a:rPr lang="en-US" dirty="0"/>
              <a:t> </a:t>
            </a:r>
            <a:fld id="{4FAB73BC-B049-4115-A692-8D63A059BFB8}" type="slidenum">
              <a:rPr lang="en-US" smtClean="0"/>
              <a:pPr/>
              <a:t>‹Nr.›</a:t>
            </a:fld>
            <a:endParaRPr lang="en-US" dirty="0"/>
          </a:p>
        </p:txBody>
      </p:sp>
      <p:sp>
        <p:nvSpPr>
          <p:cNvPr id="9" name="Textplatzhalter 4"/>
          <p:cNvSpPr>
            <a:spLocks noGrp="1"/>
          </p:cNvSpPr>
          <p:nvPr>
            <p:ph type="body" sz="quarter" idx="13" hasCustomPrompt="1"/>
          </p:nvPr>
        </p:nvSpPr>
        <p:spPr>
          <a:xfrm>
            <a:off x="6934200" y="6391534"/>
            <a:ext cx="4021138" cy="236279"/>
          </a:xfrm>
        </p:spPr>
        <p:txBody>
          <a:bodyPr>
            <a:noAutofit/>
          </a:bodyPr>
          <a:lstStyle>
            <a:lvl1pPr marL="0" indent="0">
              <a:buNone/>
              <a:defRPr sz="1100" cap="all" baseline="0"/>
            </a:lvl1pPr>
          </a:lstStyle>
          <a:p>
            <a:pPr lvl="0"/>
            <a:r>
              <a:rPr lang="de-DE" dirty="0"/>
              <a:t>Präsentationstitel Durch Klicken hinzufügen</a:t>
            </a:r>
          </a:p>
        </p:txBody>
      </p:sp>
      <p:cxnSp>
        <p:nvCxnSpPr>
          <p:cNvPr id="8" name="Gerader Verbinder 7"/>
          <p:cNvCxnSpPr>
            <a:cxnSpLocks/>
          </p:cNvCxnSpPr>
          <p:nvPr userDrawn="1"/>
        </p:nvCxnSpPr>
        <p:spPr>
          <a:xfrm flipH="1" flipV="1">
            <a:off x="8981440" y="269558"/>
            <a:ext cx="0" cy="5896800"/>
          </a:xfrm>
          <a:prstGeom prst="line">
            <a:avLst/>
          </a:prstGeom>
          <a:ln w="19050">
            <a:solidFill>
              <a:srgbClr val="4EAFE4"/>
            </a:solidFill>
          </a:ln>
        </p:spPr>
        <p:style>
          <a:lnRef idx="1">
            <a:schemeClr val="accent1"/>
          </a:lnRef>
          <a:fillRef idx="0">
            <a:schemeClr val="accent1"/>
          </a:fillRef>
          <a:effectRef idx="0">
            <a:schemeClr val="accent1"/>
          </a:effectRef>
          <a:fontRef idx="minor">
            <a:schemeClr val="tx1"/>
          </a:fontRef>
        </p:style>
      </p:cxnSp>
      <p:sp>
        <p:nvSpPr>
          <p:cNvPr id="12" name="Date Placeholder 3"/>
          <p:cNvSpPr>
            <a:spLocks noGrp="1"/>
          </p:cNvSpPr>
          <p:nvPr>
            <p:ph type="dt" sz="half" idx="10"/>
          </p:nvPr>
        </p:nvSpPr>
        <p:spPr>
          <a:xfrm>
            <a:off x="340769" y="6394109"/>
            <a:ext cx="927797" cy="233704"/>
          </a:xfrm>
          <a:prstGeom prst="rect">
            <a:avLst/>
          </a:prstGeom>
        </p:spPr>
        <p:txBody>
          <a:bodyPr anchor="b"/>
          <a:lstStyle>
            <a:lvl1pPr>
              <a:defRPr sz="1100">
                <a:solidFill>
                  <a:srgbClr val="0F4281"/>
                </a:solidFill>
                <a:latin typeface="Frutiger LT Std 45 Light" panose="020B0402020204020204" pitchFamily="34" charset="0"/>
              </a:defRPr>
            </a:lvl1pPr>
          </a:lstStyle>
          <a:p>
            <a:endParaRPr lang="en-US" dirty="0"/>
          </a:p>
        </p:txBody>
      </p:sp>
      <p:sp>
        <p:nvSpPr>
          <p:cNvPr id="14" name="Textplatzhalter 5"/>
          <p:cNvSpPr>
            <a:spLocks noGrp="1"/>
          </p:cNvSpPr>
          <p:nvPr>
            <p:ph type="body" sz="quarter" idx="14" hasCustomPrompt="1"/>
          </p:nvPr>
        </p:nvSpPr>
        <p:spPr>
          <a:xfrm>
            <a:off x="1130710" y="6391275"/>
            <a:ext cx="2458781" cy="236538"/>
          </a:xfrm>
        </p:spPr>
        <p:txBody>
          <a:bodyPr anchor="t">
            <a:noAutofit/>
          </a:bodyPr>
          <a:lstStyle>
            <a:lvl1pPr marL="0" indent="0">
              <a:buFontTx/>
              <a:buNone/>
              <a:defRPr sz="1100"/>
            </a:lvl1pPr>
          </a:lstStyle>
          <a:p>
            <a:pPr lvl="0"/>
            <a:r>
              <a:rPr lang="de-DE" dirty="0"/>
              <a:t>TT.MM.JJJJ</a:t>
            </a:r>
          </a:p>
        </p:txBody>
      </p:sp>
    </p:spTree>
    <p:extLst>
      <p:ext uri="{BB962C8B-B14F-4D97-AF65-F5344CB8AC3E}">
        <p14:creationId xmlns:p14="http://schemas.microsoft.com/office/powerpoint/2010/main" val="170666861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el und Inhalt OHNE Linie">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lvl1pPr>
              <a:defRPr>
                <a:solidFill>
                  <a:srgbClr val="0F4281"/>
                </a:solidFill>
                <a:latin typeface="Frutiger LT Std 45 Light" panose="020B0402020204020204" pitchFamily="34" charset="0"/>
              </a:defRPr>
            </a:lvl1pPr>
            <a:lvl2pPr>
              <a:defRPr>
                <a:solidFill>
                  <a:srgbClr val="0F4281"/>
                </a:solidFill>
                <a:latin typeface="Frutiger LT Std 45 Light" panose="020B0402020204020204" pitchFamily="34" charset="0"/>
              </a:defRPr>
            </a:lvl2pPr>
            <a:lvl3pPr>
              <a:defRPr>
                <a:solidFill>
                  <a:srgbClr val="0F4281"/>
                </a:solidFill>
                <a:latin typeface="Frutiger LT Std 45 Light" panose="020B0402020204020204" pitchFamily="34" charset="0"/>
              </a:defRPr>
            </a:lvl3pPr>
            <a:lvl4pPr>
              <a:defRPr>
                <a:solidFill>
                  <a:srgbClr val="0F4281"/>
                </a:solidFill>
                <a:latin typeface="Frutiger LT Std 45 Light" panose="020B0402020204020204" pitchFamily="34" charset="0"/>
              </a:defRPr>
            </a:lvl4pPr>
            <a:lvl5pPr>
              <a:defRPr>
                <a:solidFill>
                  <a:srgbClr val="0F4281"/>
                </a:solidFill>
                <a:latin typeface="Frutiger LT Std 45 Light" panose="020B0402020204020204" pitchFamily="34" charset="0"/>
              </a:defRPr>
            </a:lvl5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10" name="Slide Number Placeholder 5"/>
          <p:cNvSpPr>
            <a:spLocks noGrp="1"/>
          </p:cNvSpPr>
          <p:nvPr>
            <p:ph type="sldNum" sz="quarter" idx="12"/>
          </p:nvPr>
        </p:nvSpPr>
        <p:spPr>
          <a:xfrm>
            <a:off x="11094721" y="6391534"/>
            <a:ext cx="764082" cy="236447"/>
          </a:xfrm>
          <a:prstGeom prst="rect">
            <a:avLst/>
          </a:prstGeom>
        </p:spPr>
        <p:txBody>
          <a:bodyPr/>
          <a:lstStyle>
            <a:lvl1pPr>
              <a:defRPr sz="1100">
                <a:solidFill>
                  <a:srgbClr val="0F4281"/>
                </a:solidFill>
                <a:latin typeface="Frutiger LT Std 45 Light" panose="020B0402020204020204" pitchFamily="34" charset="0"/>
              </a:defRPr>
            </a:lvl1pPr>
          </a:lstStyle>
          <a:p>
            <a:r>
              <a:rPr lang="en-US" dirty="0" err="1"/>
              <a:t>Seite</a:t>
            </a:r>
            <a:r>
              <a:rPr lang="en-US" dirty="0"/>
              <a:t> </a:t>
            </a:r>
            <a:fld id="{4FAB73BC-B049-4115-A692-8D63A059BFB8}" type="slidenum">
              <a:rPr lang="en-US" smtClean="0"/>
              <a:pPr/>
              <a:t>‹Nr.›</a:t>
            </a:fld>
            <a:endParaRPr lang="en-US" dirty="0"/>
          </a:p>
        </p:txBody>
      </p:sp>
      <p:sp>
        <p:nvSpPr>
          <p:cNvPr id="2" name="Titel 1"/>
          <p:cNvSpPr>
            <a:spLocks noGrp="1"/>
          </p:cNvSpPr>
          <p:nvPr>
            <p:ph type="title"/>
          </p:nvPr>
        </p:nvSpPr>
        <p:spPr/>
        <p:txBody>
          <a:bodyPr/>
          <a:lstStyle/>
          <a:p>
            <a:r>
              <a:rPr lang="de-DE"/>
              <a:t>Mastertitelformat bearbeiten</a:t>
            </a:r>
          </a:p>
        </p:txBody>
      </p:sp>
      <p:sp>
        <p:nvSpPr>
          <p:cNvPr id="5" name="Textplatzhalter 4"/>
          <p:cNvSpPr>
            <a:spLocks noGrp="1"/>
          </p:cNvSpPr>
          <p:nvPr>
            <p:ph type="body" sz="quarter" idx="13" hasCustomPrompt="1"/>
          </p:nvPr>
        </p:nvSpPr>
        <p:spPr>
          <a:xfrm>
            <a:off x="6934200" y="6391534"/>
            <a:ext cx="4021138" cy="236279"/>
          </a:xfrm>
        </p:spPr>
        <p:txBody>
          <a:bodyPr>
            <a:noAutofit/>
          </a:bodyPr>
          <a:lstStyle>
            <a:lvl1pPr marL="0" indent="0">
              <a:buNone/>
              <a:defRPr sz="1100" cap="all" baseline="0"/>
            </a:lvl1pPr>
          </a:lstStyle>
          <a:p>
            <a:pPr lvl="0"/>
            <a:r>
              <a:rPr lang="de-DE" dirty="0"/>
              <a:t>Präsentationstitel Durch Klicken hinzufügen</a:t>
            </a:r>
          </a:p>
        </p:txBody>
      </p:sp>
      <p:sp>
        <p:nvSpPr>
          <p:cNvPr id="9" name="Date Placeholder 3"/>
          <p:cNvSpPr>
            <a:spLocks noGrp="1"/>
          </p:cNvSpPr>
          <p:nvPr>
            <p:ph type="dt" sz="half" idx="10"/>
          </p:nvPr>
        </p:nvSpPr>
        <p:spPr>
          <a:xfrm>
            <a:off x="340769" y="6394109"/>
            <a:ext cx="927797" cy="233704"/>
          </a:xfrm>
          <a:prstGeom prst="rect">
            <a:avLst/>
          </a:prstGeom>
        </p:spPr>
        <p:txBody>
          <a:bodyPr anchor="b"/>
          <a:lstStyle>
            <a:lvl1pPr>
              <a:defRPr sz="1100">
                <a:solidFill>
                  <a:srgbClr val="0F4281"/>
                </a:solidFill>
                <a:latin typeface="Frutiger LT Std 45 Light" panose="020B0402020204020204" pitchFamily="34" charset="0"/>
              </a:defRPr>
            </a:lvl1pPr>
          </a:lstStyle>
          <a:p>
            <a:endParaRPr lang="en-US" dirty="0"/>
          </a:p>
        </p:txBody>
      </p:sp>
      <p:sp>
        <p:nvSpPr>
          <p:cNvPr id="11" name="Textplatzhalter 5"/>
          <p:cNvSpPr>
            <a:spLocks noGrp="1"/>
          </p:cNvSpPr>
          <p:nvPr>
            <p:ph type="body" sz="quarter" idx="14" hasCustomPrompt="1"/>
          </p:nvPr>
        </p:nvSpPr>
        <p:spPr>
          <a:xfrm>
            <a:off x="1130710" y="6391275"/>
            <a:ext cx="2458781" cy="236538"/>
          </a:xfrm>
        </p:spPr>
        <p:txBody>
          <a:bodyPr anchor="t">
            <a:noAutofit/>
          </a:bodyPr>
          <a:lstStyle>
            <a:lvl1pPr marL="0" indent="0">
              <a:buFontTx/>
              <a:buNone/>
              <a:defRPr sz="1100"/>
            </a:lvl1pPr>
          </a:lstStyle>
          <a:p>
            <a:pPr lvl="0"/>
            <a:r>
              <a:rPr lang="de-DE" dirty="0"/>
              <a:t>TT.MM.JJJJ</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Zwei Inhalte OHNE Linie">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340767" y="1493710"/>
            <a:ext cx="5652000" cy="4741200"/>
          </a:xfrm>
        </p:spPr>
        <p:txBody>
          <a:bodyPr/>
          <a:lstStyle>
            <a:lvl1pPr>
              <a:defRPr sz="2200">
                <a:solidFill>
                  <a:srgbClr val="0F4281"/>
                </a:solidFill>
                <a:latin typeface="Frutiger LT Std 45 Light" panose="020B0402020204020204" pitchFamily="34" charset="0"/>
              </a:defRPr>
            </a:lvl1pPr>
            <a:lvl2pPr>
              <a:defRPr sz="2000">
                <a:solidFill>
                  <a:srgbClr val="0F4281"/>
                </a:solidFill>
                <a:latin typeface="Frutiger LT Std 45 Light" panose="020B0402020204020204" pitchFamily="34" charset="0"/>
              </a:defRPr>
            </a:lvl2pPr>
            <a:lvl3pPr>
              <a:defRPr sz="1800">
                <a:solidFill>
                  <a:srgbClr val="0F4281"/>
                </a:solidFill>
                <a:latin typeface="Frutiger LT Std 45 Light" panose="020B0402020204020204" pitchFamily="34" charset="0"/>
              </a:defRPr>
            </a:lvl3pPr>
            <a:lvl4pPr>
              <a:defRPr sz="1600">
                <a:solidFill>
                  <a:srgbClr val="0F4281"/>
                </a:solidFill>
                <a:latin typeface="Frutiger LT Std 45 Light" panose="020B0402020204020204" pitchFamily="34" charset="0"/>
              </a:defRPr>
            </a:lvl4pPr>
            <a:lvl5pPr>
              <a:defRPr sz="1600">
                <a:solidFill>
                  <a:srgbClr val="0F4281"/>
                </a:solidFill>
                <a:latin typeface="Frutiger LT Std 45 Light" panose="020B0402020204020204" pitchFamily="34" charset="0"/>
              </a:defRPr>
            </a:lvl5pPr>
            <a:lvl6pPr>
              <a:defRPr sz="1600"/>
            </a:lvl6pPr>
            <a:lvl7pPr>
              <a:defRPr sz="1600"/>
            </a:lvl7pPr>
            <a:lvl8pPr>
              <a:defRPr sz="1600"/>
            </a:lvl8pPr>
            <a:lvl9pPr>
              <a:defRPr sz="1600"/>
            </a:lvl9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10" name="Title Placeholder 1"/>
          <p:cNvSpPr>
            <a:spLocks noGrp="1"/>
          </p:cNvSpPr>
          <p:nvPr>
            <p:ph type="title"/>
          </p:nvPr>
        </p:nvSpPr>
        <p:spPr>
          <a:xfrm>
            <a:off x="340770" y="281734"/>
            <a:ext cx="9405257" cy="1070816"/>
          </a:xfrm>
          <a:prstGeom prst="rect">
            <a:avLst/>
          </a:prstGeom>
        </p:spPr>
        <p:txBody>
          <a:bodyPr vert="horz" lIns="91440" tIns="45720" rIns="91440" bIns="45720" rtlCol="0" anchor="ctr">
            <a:normAutofit/>
          </a:bodyPr>
          <a:lstStyle/>
          <a:p>
            <a:r>
              <a:rPr lang="de-DE"/>
              <a:t>Mastertitelformat bearbeiten</a:t>
            </a:r>
            <a:endParaRPr lang="en-US" dirty="0"/>
          </a:p>
        </p:txBody>
      </p:sp>
      <p:sp>
        <p:nvSpPr>
          <p:cNvPr id="11" name="Content Placeholder 2"/>
          <p:cNvSpPr>
            <a:spLocks noGrp="1"/>
          </p:cNvSpPr>
          <p:nvPr>
            <p:ph sz="half" idx="13"/>
          </p:nvPr>
        </p:nvSpPr>
        <p:spPr>
          <a:xfrm>
            <a:off x="6206802" y="1493710"/>
            <a:ext cx="5652000" cy="4741200"/>
          </a:xfrm>
        </p:spPr>
        <p:txBody>
          <a:bodyPr/>
          <a:lstStyle>
            <a:lvl1pPr>
              <a:defRPr sz="2200">
                <a:solidFill>
                  <a:srgbClr val="0F4281"/>
                </a:solidFill>
                <a:latin typeface="Frutiger LT Std 45 Light" panose="020B0402020204020204" pitchFamily="34" charset="0"/>
              </a:defRPr>
            </a:lvl1pPr>
            <a:lvl2pPr>
              <a:defRPr sz="2000">
                <a:solidFill>
                  <a:srgbClr val="0F4281"/>
                </a:solidFill>
                <a:latin typeface="Frutiger LT Std 45 Light" panose="020B0402020204020204" pitchFamily="34" charset="0"/>
              </a:defRPr>
            </a:lvl2pPr>
            <a:lvl3pPr>
              <a:defRPr sz="1800">
                <a:solidFill>
                  <a:srgbClr val="0F4281"/>
                </a:solidFill>
                <a:latin typeface="Frutiger LT Std 45 Light" panose="020B0402020204020204" pitchFamily="34" charset="0"/>
              </a:defRPr>
            </a:lvl3pPr>
            <a:lvl4pPr>
              <a:defRPr sz="1600">
                <a:solidFill>
                  <a:srgbClr val="0F4281"/>
                </a:solidFill>
                <a:latin typeface="Frutiger LT Std 45 Light" panose="020B0402020204020204" pitchFamily="34" charset="0"/>
              </a:defRPr>
            </a:lvl4pPr>
            <a:lvl5pPr>
              <a:defRPr sz="1600">
                <a:solidFill>
                  <a:srgbClr val="0F4281"/>
                </a:solidFill>
                <a:latin typeface="Frutiger LT Std 45 Light" panose="020B0402020204020204" pitchFamily="34" charset="0"/>
              </a:defRPr>
            </a:lvl5pPr>
            <a:lvl6pPr>
              <a:defRPr sz="1600"/>
            </a:lvl6pPr>
            <a:lvl7pPr>
              <a:defRPr sz="1600"/>
            </a:lvl7pPr>
            <a:lvl8pPr>
              <a:defRPr sz="1600"/>
            </a:lvl8pPr>
            <a:lvl9pPr>
              <a:defRPr sz="1600"/>
            </a:lvl9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14" name="Slide Number Placeholder 5"/>
          <p:cNvSpPr>
            <a:spLocks noGrp="1"/>
          </p:cNvSpPr>
          <p:nvPr>
            <p:ph type="sldNum" sz="quarter" idx="12"/>
          </p:nvPr>
        </p:nvSpPr>
        <p:spPr>
          <a:xfrm>
            <a:off x="11094721" y="6391534"/>
            <a:ext cx="764082" cy="236447"/>
          </a:xfrm>
          <a:prstGeom prst="rect">
            <a:avLst/>
          </a:prstGeom>
        </p:spPr>
        <p:txBody>
          <a:bodyPr/>
          <a:lstStyle>
            <a:lvl1pPr>
              <a:defRPr sz="1100">
                <a:solidFill>
                  <a:srgbClr val="0F4281"/>
                </a:solidFill>
                <a:latin typeface="Frutiger LT Std 45 Light" panose="020B0402020204020204" pitchFamily="34" charset="0"/>
              </a:defRPr>
            </a:lvl1pPr>
          </a:lstStyle>
          <a:p>
            <a:r>
              <a:rPr lang="en-US" dirty="0" err="1"/>
              <a:t>Seite</a:t>
            </a:r>
            <a:r>
              <a:rPr lang="en-US" dirty="0"/>
              <a:t> </a:t>
            </a:r>
            <a:fld id="{4FAB73BC-B049-4115-A692-8D63A059BFB8}" type="slidenum">
              <a:rPr lang="en-US" smtClean="0"/>
              <a:pPr/>
              <a:t>‹Nr.›</a:t>
            </a:fld>
            <a:endParaRPr lang="en-US" dirty="0"/>
          </a:p>
        </p:txBody>
      </p:sp>
      <p:sp>
        <p:nvSpPr>
          <p:cNvPr id="8" name="Textplatzhalter 4"/>
          <p:cNvSpPr>
            <a:spLocks noGrp="1"/>
          </p:cNvSpPr>
          <p:nvPr>
            <p:ph type="body" sz="quarter" idx="14" hasCustomPrompt="1"/>
          </p:nvPr>
        </p:nvSpPr>
        <p:spPr>
          <a:xfrm>
            <a:off x="6934200" y="6391534"/>
            <a:ext cx="4021138" cy="236279"/>
          </a:xfrm>
        </p:spPr>
        <p:txBody>
          <a:bodyPr>
            <a:noAutofit/>
          </a:bodyPr>
          <a:lstStyle>
            <a:lvl1pPr marL="0" indent="0">
              <a:buNone/>
              <a:defRPr sz="1100" cap="all" baseline="0"/>
            </a:lvl1pPr>
          </a:lstStyle>
          <a:p>
            <a:pPr lvl="0"/>
            <a:r>
              <a:rPr lang="de-DE" dirty="0"/>
              <a:t>Präsentationstitel Durch Klicken hinzufügen</a:t>
            </a:r>
          </a:p>
        </p:txBody>
      </p:sp>
      <p:sp>
        <p:nvSpPr>
          <p:cNvPr id="13" name="Date Placeholder 3"/>
          <p:cNvSpPr>
            <a:spLocks noGrp="1"/>
          </p:cNvSpPr>
          <p:nvPr>
            <p:ph type="dt" sz="half" idx="10"/>
          </p:nvPr>
        </p:nvSpPr>
        <p:spPr>
          <a:xfrm>
            <a:off x="340769" y="6394109"/>
            <a:ext cx="927797" cy="233704"/>
          </a:xfrm>
          <a:prstGeom prst="rect">
            <a:avLst/>
          </a:prstGeom>
        </p:spPr>
        <p:txBody>
          <a:bodyPr anchor="b"/>
          <a:lstStyle>
            <a:lvl1pPr>
              <a:defRPr sz="1100">
                <a:solidFill>
                  <a:srgbClr val="0F4281"/>
                </a:solidFill>
                <a:latin typeface="Frutiger LT Std 45 Light" panose="020B0402020204020204" pitchFamily="34" charset="0"/>
              </a:defRPr>
            </a:lvl1pPr>
          </a:lstStyle>
          <a:p>
            <a:endParaRPr lang="en-US" dirty="0"/>
          </a:p>
        </p:txBody>
      </p:sp>
      <p:sp>
        <p:nvSpPr>
          <p:cNvPr id="15" name="Textplatzhalter 5"/>
          <p:cNvSpPr>
            <a:spLocks noGrp="1"/>
          </p:cNvSpPr>
          <p:nvPr>
            <p:ph type="body" sz="quarter" idx="15" hasCustomPrompt="1"/>
          </p:nvPr>
        </p:nvSpPr>
        <p:spPr>
          <a:xfrm>
            <a:off x="1130710" y="6391275"/>
            <a:ext cx="2458781" cy="236538"/>
          </a:xfrm>
        </p:spPr>
        <p:txBody>
          <a:bodyPr anchor="t">
            <a:noAutofit/>
          </a:bodyPr>
          <a:lstStyle>
            <a:lvl1pPr marL="0" indent="0">
              <a:buFontTx/>
              <a:buNone/>
              <a:defRPr sz="1100"/>
            </a:lvl1pPr>
          </a:lstStyle>
          <a:p>
            <a:pPr lvl="0"/>
            <a:r>
              <a:rPr lang="de-DE" dirty="0"/>
              <a:t>TT.MM.JJJJ</a:t>
            </a: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Vergleich OHNE Linie">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340770" y="1496435"/>
            <a:ext cx="5652000" cy="644378"/>
          </a:xfrm>
        </p:spPr>
        <p:txBody>
          <a:bodyPr anchor="ctr">
            <a:normAutofit/>
          </a:bodyPr>
          <a:lstStyle>
            <a:lvl1pPr marL="0" indent="0">
              <a:buNone/>
              <a:defRPr sz="2100" b="1">
                <a:latin typeface="Frutiger LT Std 45 Light" panose="020B0402020204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Mastertextformat bearbeiten</a:t>
            </a:r>
          </a:p>
        </p:txBody>
      </p:sp>
      <p:sp>
        <p:nvSpPr>
          <p:cNvPr id="4" name="Content Placeholder 3"/>
          <p:cNvSpPr>
            <a:spLocks noGrp="1"/>
          </p:cNvSpPr>
          <p:nvPr>
            <p:ph sz="half" idx="2"/>
          </p:nvPr>
        </p:nvSpPr>
        <p:spPr>
          <a:xfrm>
            <a:off x="340770" y="2153423"/>
            <a:ext cx="5652000" cy="4096800"/>
          </a:xfrm>
        </p:spPr>
        <p:txBody>
          <a:bodyPr/>
          <a:lstStyle>
            <a:lvl1pPr>
              <a:defRPr sz="2200">
                <a:latin typeface="Frutiger LT Std 45 Light" panose="020B0402020204020204" pitchFamily="34" charset="0"/>
              </a:defRPr>
            </a:lvl1pPr>
            <a:lvl2pPr>
              <a:defRPr sz="2000">
                <a:latin typeface="Frutiger LT Std 45 Light" panose="020B0402020204020204" pitchFamily="34" charset="0"/>
              </a:defRPr>
            </a:lvl2pPr>
            <a:lvl3pPr>
              <a:defRPr sz="1800">
                <a:latin typeface="Frutiger LT Std 45 Light" panose="020B0402020204020204" pitchFamily="34" charset="0"/>
              </a:defRPr>
            </a:lvl3pPr>
            <a:lvl4pPr>
              <a:defRPr sz="1600">
                <a:latin typeface="Frutiger LT Std 45 Light" panose="020B0402020204020204" pitchFamily="34" charset="0"/>
              </a:defRPr>
            </a:lvl4pPr>
            <a:lvl5pPr>
              <a:defRPr sz="1600">
                <a:latin typeface="Frutiger LT Std 45 Light" panose="020B0402020204020204" pitchFamily="34" charset="0"/>
              </a:defRPr>
            </a:lvl5pPr>
            <a:lvl6pPr>
              <a:defRPr sz="1600"/>
            </a:lvl6pPr>
            <a:lvl7pPr>
              <a:defRPr sz="1600"/>
            </a:lvl7pPr>
            <a:lvl8pPr>
              <a:defRPr sz="1600"/>
            </a:lvl8pPr>
            <a:lvl9pPr>
              <a:defRPr sz="1600"/>
            </a:lvl9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6" name="Content Placeholder 5"/>
          <p:cNvSpPr>
            <a:spLocks noGrp="1"/>
          </p:cNvSpPr>
          <p:nvPr>
            <p:ph sz="quarter" idx="4"/>
          </p:nvPr>
        </p:nvSpPr>
        <p:spPr>
          <a:xfrm>
            <a:off x="6187087" y="2153423"/>
            <a:ext cx="5652000" cy="4096800"/>
          </a:xfrm>
        </p:spPr>
        <p:txBody>
          <a:bodyPr/>
          <a:lstStyle>
            <a:lvl1pPr>
              <a:defRPr sz="2200">
                <a:latin typeface="Frutiger LT Std 45 Light" panose="020B0402020204020204" pitchFamily="34" charset="0"/>
              </a:defRPr>
            </a:lvl1pPr>
            <a:lvl2pPr>
              <a:defRPr sz="2000">
                <a:latin typeface="Frutiger LT Std 45 Light" panose="020B0402020204020204" pitchFamily="34" charset="0"/>
              </a:defRPr>
            </a:lvl2pPr>
            <a:lvl3pPr>
              <a:defRPr sz="1800">
                <a:latin typeface="Frutiger LT Std 45 Light" panose="020B0402020204020204" pitchFamily="34" charset="0"/>
              </a:defRPr>
            </a:lvl3pPr>
            <a:lvl4pPr>
              <a:defRPr sz="1600">
                <a:latin typeface="Frutiger LT Std 45 Light" panose="020B0402020204020204" pitchFamily="34" charset="0"/>
              </a:defRPr>
            </a:lvl4pPr>
            <a:lvl5pPr>
              <a:defRPr sz="1600">
                <a:latin typeface="Frutiger LT Std 45 Light" panose="020B0402020204020204" pitchFamily="34" charset="0"/>
              </a:defRPr>
            </a:lvl5pPr>
            <a:lvl6pPr>
              <a:defRPr sz="1600"/>
            </a:lvl6pPr>
            <a:lvl7pPr>
              <a:defRPr sz="1600"/>
            </a:lvl7pPr>
            <a:lvl8pPr>
              <a:defRPr sz="1600"/>
            </a:lvl8pPr>
            <a:lvl9pPr>
              <a:defRPr sz="1600"/>
            </a:lvl9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9" name="Title Placeholder 1"/>
          <p:cNvSpPr>
            <a:spLocks noGrp="1"/>
          </p:cNvSpPr>
          <p:nvPr>
            <p:ph type="title"/>
          </p:nvPr>
        </p:nvSpPr>
        <p:spPr>
          <a:xfrm>
            <a:off x="340770" y="281734"/>
            <a:ext cx="9405257" cy="1070816"/>
          </a:xfrm>
          <a:prstGeom prst="rect">
            <a:avLst/>
          </a:prstGeom>
        </p:spPr>
        <p:txBody>
          <a:bodyPr vert="horz" lIns="91440" tIns="45720" rIns="91440" bIns="45720" rtlCol="0" anchor="ctr">
            <a:normAutofit/>
          </a:bodyPr>
          <a:lstStyle/>
          <a:p>
            <a:r>
              <a:rPr lang="de-DE"/>
              <a:t>Mastertitelformat bearbeiten</a:t>
            </a:r>
            <a:endParaRPr lang="en-US" dirty="0"/>
          </a:p>
        </p:txBody>
      </p:sp>
      <p:sp>
        <p:nvSpPr>
          <p:cNvPr id="13" name="Text Placeholder 2"/>
          <p:cNvSpPr>
            <a:spLocks noGrp="1"/>
          </p:cNvSpPr>
          <p:nvPr>
            <p:ph type="body" idx="13"/>
          </p:nvPr>
        </p:nvSpPr>
        <p:spPr>
          <a:xfrm>
            <a:off x="6187087" y="1509045"/>
            <a:ext cx="5652000" cy="644378"/>
          </a:xfrm>
        </p:spPr>
        <p:txBody>
          <a:bodyPr anchor="ctr">
            <a:normAutofit/>
          </a:bodyPr>
          <a:lstStyle>
            <a:lvl1pPr marL="0" indent="0">
              <a:buNone/>
              <a:defRPr sz="2100" b="1">
                <a:latin typeface="Frutiger LT Std 45 Light" panose="020B0402020204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Mastertextformat bearbeiten</a:t>
            </a:r>
          </a:p>
        </p:txBody>
      </p:sp>
      <p:sp>
        <p:nvSpPr>
          <p:cNvPr id="16" name="Slide Number Placeholder 5"/>
          <p:cNvSpPr>
            <a:spLocks noGrp="1"/>
          </p:cNvSpPr>
          <p:nvPr>
            <p:ph type="sldNum" sz="quarter" idx="12"/>
          </p:nvPr>
        </p:nvSpPr>
        <p:spPr>
          <a:xfrm>
            <a:off x="11094721" y="6391534"/>
            <a:ext cx="764082" cy="236447"/>
          </a:xfrm>
          <a:prstGeom prst="rect">
            <a:avLst/>
          </a:prstGeom>
        </p:spPr>
        <p:txBody>
          <a:bodyPr/>
          <a:lstStyle>
            <a:lvl1pPr>
              <a:defRPr sz="1100">
                <a:solidFill>
                  <a:srgbClr val="0F4281"/>
                </a:solidFill>
                <a:latin typeface="Frutiger LT Std 45 Light" panose="020B0402020204020204" pitchFamily="34" charset="0"/>
              </a:defRPr>
            </a:lvl1pPr>
          </a:lstStyle>
          <a:p>
            <a:r>
              <a:rPr lang="en-US" dirty="0" err="1"/>
              <a:t>Seite</a:t>
            </a:r>
            <a:r>
              <a:rPr lang="en-US" dirty="0"/>
              <a:t> </a:t>
            </a:r>
            <a:fld id="{4FAB73BC-B049-4115-A692-8D63A059BFB8}" type="slidenum">
              <a:rPr lang="en-US" smtClean="0"/>
              <a:pPr/>
              <a:t>‹Nr.›</a:t>
            </a:fld>
            <a:endParaRPr lang="en-US" dirty="0"/>
          </a:p>
        </p:txBody>
      </p:sp>
      <p:sp>
        <p:nvSpPr>
          <p:cNvPr id="11" name="Textplatzhalter 4"/>
          <p:cNvSpPr>
            <a:spLocks noGrp="1"/>
          </p:cNvSpPr>
          <p:nvPr>
            <p:ph type="body" sz="quarter" idx="14" hasCustomPrompt="1"/>
          </p:nvPr>
        </p:nvSpPr>
        <p:spPr>
          <a:xfrm>
            <a:off x="6934200" y="6391534"/>
            <a:ext cx="4021138" cy="236279"/>
          </a:xfrm>
        </p:spPr>
        <p:txBody>
          <a:bodyPr>
            <a:noAutofit/>
          </a:bodyPr>
          <a:lstStyle>
            <a:lvl1pPr marL="0" indent="0">
              <a:buNone/>
              <a:defRPr sz="1100" cap="all" baseline="0"/>
            </a:lvl1pPr>
          </a:lstStyle>
          <a:p>
            <a:pPr lvl="0"/>
            <a:r>
              <a:rPr lang="de-DE" dirty="0"/>
              <a:t>Präsentationstitel Durch Klicken hinzufügen</a:t>
            </a:r>
          </a:p>
        </p:txBody>
      </p:sp>
      <p:sp>
        <p:nvSpPr>
          <p:cNvPr id="14" name="Date Placeholder 3"/>
          <p:cNvSpPr>
            <a:spLocks noGrp="1"/>
          </p:cNvSpPr>
          <p:nvPr>
            <p:ph type="dt" sz="half" idx="10"/>
          </p:nvPr>
        </p:nvSpPr>
        <p:spPr>
          <a:xfrm>
            <a:off x="340769" y="6394109"/>
            <a:ext cx="927797" cy="233704"/>
          </a:xfrm>
          <a:prstGeom prst="rect">
            <a:avLst/>
          </a:prstGeom>
        </p:spPr>
        <p:txBody>
          <a:bodyPr anchor="b"/>
          <a:lstStyle>
            <a:lvl1pPr>
              <a:defRPr sz="1100">
                <a:solidFill>
                  <a:srgbClr val="0F4281"/>
                </a:solidFill>
                <a:latin typeface="Frutiger LT Std 45 Light" panose="020B0402020204020204" pitchFamily="34" charset="0"/>
              </a:defRPr>
            </a:lvl1pPr>
          </a:lstStyle>
          <a:p>
            <a:endParaRPr lang="en-US" dirty="0"/>
          </a:p>
        </p:txBody>
      </p:sp>
      <p:sp>
        <p:nvSpPr>
          <p:cNvPr id="15" name="Textplatzhalter 5"/>
          <p:cNvSpPr>
            <a:spLocks noGrp="1"/>
          </p:cNvSpPr>
          <p:nvPr>
            <p:ph type="body" sz="quarter" idx="15" hasCustomPrompt="1"/>
          </p:nvPr>
        </p:nvSpPr>
        <p:spPr>
          <a:xfrm>
            <a:off x="1130710" y="6391275"/>
            <a:ext cx="2458781" cy="236538"/>
          </a:xfrm>
        </p:spPr>
        <p:txBody>
          <a:bodyPr anchor="t">
            <a:noAutofit/>
          </a:bodyPr>
          <a:lstStyle>
            <a:lvl1pPr marL="0" indent="0">
              <a:buFontTx/>
              <a:buNone/>
              <a:defRPr sz="1100"/>
            </a:lvl1pPr>
          </a:lstStyle>
          <a:p>
            <a:pPr lvl="0"/>
            <a:r>
              <a:rPr lang="de-DE" dirty="0"/>
              <a:t>TT.MM.JJJJ</a:t>
            </a: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Nur Titel OHNE Linie">
    <p:spTree>
      <p:nvGrpSpPr>
        <p:cNvPr id="1" name=""/>
        <p:cNvGrpSpPr/>
        <p:nvPr/>
      </p:nvGrpSpPr>
      <p:grpSpPr>
        <a:xfrm>
          <a:off x="0" y="0"/>
          <a:ext cx="0" cy="0"/>
          <a:chOff x="0" y="0"/>
          <a:chExt cx="0" cy="0"/>
        </a:xfrm>
      </p:grpSpPr>
      <p:sp>
        <p:nvSpPr>
          <p:cNvPr id="5" name="Title Placeholder 1"/>
          <p:cNvSpPr>
            <a:spLocks noGrp="1"/>
          </p:cNvSpPr>
          <p:nvPr>
            <p:ph type="title"/>
          </p:nvPr>
        </p:nvSpPr>
        <p:spPr>
          <a:xfrm>
            <a:off x="340770" y="281734"/>
            <a:ext cx="9405257" cy="1070816"/>
          </a:xfrm>
          <a:prstGeom prst="rect">
            <a:avLst/>
          </a:prstGeom>
        </p:spPr>
        <p:txBody>
          <a:bodyPr vert="horz" lIns="91440" tIns="45720" rIns="91440" bIns="45720" rtlCol="0" anchor="ctr">
            <a:normAutofit/>
          </a:bodyPr>
          <a:lstStyle/>
          <a:p>
            <a:r>
              <a:rPr lang="de-DE"/>
              <a:t>Mastertitelformat bearbeiten</a:t>
            </a:r>
            <a:endParaRPr lang="en-US" dirty="0"/>
          </a:p>
        </p:txBody>
      </p:sp>
      <p:sp>
        <p:nvSpPr>
          <p:cNvPr id="13" name="Slide Number Placeholder 5"/>
          <p:cNvSpPr>
            <a:spLocks noGrp="1"/>
          </p:cNvSpPr>
          <p:nvPr>
            <p:ph type="sldNum" sz="quarter" idx="12"/>
          </p:nvPr>
        </p:nvSpPr>
        <p:spPr>
          <a:xfrm>
            <a:off x="11094721" y="6391534"/>
            <a:ext cx="764082" cy="236447"/>
          </a:xfrm>
          <a:prstGeom prst="rect">
            <a:avLst/>
          </a:prstGeom>
        </p:spPr>
        <p:txBody>
          <a:bodyPr/>
          <a:lstStyle>
            <a:lvl1pPr>
              <a:defRPr sz="1100">
                <a:solidFill>
                  <a:srgbClr val="0F4281"/>
                </a:solidFill>
                <a:latin typeface="Frutiger LT Std 45 Light" panose="020B0402020204020204" pitchFamily="34" charset="0"/>
              </a:defRPr>
            </a:lvl1pPr>
          </a:lstStyle>
          <a:p>
            <a:r>
              <a:rPr lang="en-US" dirty="0" err="1"/>
              <a:t>Seite</a:t>
            </a:r>
            <a:r>
              <a:rPr lang="en-US" dirty="0"/>
              <a:t> </a:t>
            </a:r>
            <a:fld id="{4FAB73BC-B049-4115-A692-8D63A059BFB8}" type="slidenum">
              <a:rPr lang="en-US" smtClean="0"/>
              <a:pPr/>
              <a:t>‹Nr.›</a:t>
            </a:fld>
            <a:endParaRPr lang="en-US" dirty="0"/>
          </a:p>
        </p:txBody>
      </p:sp>
      <p:sp>
        <p:nvSpPr>
          <p:cNvPr id="7" name="Textplatzhalter 4"/>
          <p:cNvSpPr>
            <a:spLocks noGrp="1"/>
          </p:cNvSpPr>
          <p:nvPr>
            <p:ph type="body" sz="quarter" idx="13" hasCustomPrompt="1"/>
          </p:nvPr>
        </p:nvSpPr>
        <p:spPr>
          <a:xfrm>
            <a:off x="6934200" y="6391534"/>
            <a:ext cx="4021138" cy="236279"/>
          </a:xfrm>
        </p:spPr>
        <p:txBody>
          <a:bodyPr>
            <a:noAutofit/>
          </a:bodyPr>
          <a:lstStyle>
            <a:lvl1pPr marL="0" indent="0">
              <a:buNone/>
              <a:defRPr sz="1100" cap="all" baseline="0"/>
            </a:lvl1pPr>
          </a:lstStyle>
          <a:p>
            <a:pPr lvl="0"/>
            <a:r>
              <a:rPr lang="de-DE" dirty="0"/>
              <a:t>Präsentationstitel Durch Klicken hinzufügen</a:t>
            </a:r>
          </a:p>
        </p:txBody>
      </p:sp>
      <p:sp>
        <p:nvSpPr>
          <p:cNvPr id="9" name="Date Placeholder 3"/>
          <p:cNvSpPr>
            <a:spLocks noGrp="1"/>
          </p:cNvSpPr>
          <p:nvPr>
            <p:ph type="dt" sz="half" idx="10"/>
          </p:nvPr>
        </p:nvSpPr>
        <p:spPr>
          <a:xfrm>
            <a:off x="340769" y="6394109"/>
            <a:ext cx="927797" cy="233704"/>
          </a:xfrm>
          <a:prstGeom prst="rect">
            <a:avLst/>
          </a:prstGeom>
        </p:spPr>
        <p:txBody>
          <a:bodyPr anchor="b"/>
          <a:lstStyle>
            <a:lvl1pPr>
              <a:defRPr sz="1100">
                <a:solidFill>
                  <a:srgbClr val="0F4281"/>
                </a:solidFill>
                <a:latin typeface="Frutiger LT Std 45 Light" panose="020B0402020204020204" pitchFamily="34" charset="0"/>
              </a:defRPr>
            </a:lvl1pPr>
          </a:lstStyle>
          <a:p>
            <a:endParaRPr lang="en-US" dirty="0"/>
          </a:p>
        </p:txBody>
      </p:sp>
      <p:sp>
        <p:nvSpPr>
          <p:cNvPr id="10" name="Textplatzhalter 5"/>
          <p:cNvSpPr>
            <a:spLocks noGrp="1"/>
          </p:cNvSpPr>
          <p:nvPr>
            <p:ph type="body" sz="quarter" idx="14" hasCustomPrompt="1"/>
          </p:nvPr>
        </p:nvSpPr>
        <p:spPr>
          <a:xfrm>
            <a:off x="1130710" y="6391275"/>
            <a:ext cx="2458781" cy="236538"/>
          </a:xfrm>
        </p:spPr>
        <p:txBody>
          <a:bodyPr anchor="t">
            <a:noAutofit/>
          </a:bodyPr>
          <a:lstStyle>
            <a:lvl1pPr marL="0" indent="0">
              <a:buFontTx/>
              <a:buNone/>
              <a:defRPr sz="1100"/>
            </a:lvl1pPr>
          </a:lstStyle>
          <a:p>
            <a:pPr lvl="0"/>
            <a:r>
              <a:rPr lang="de-DE" dirty="0"/>
              <a:t>TT.MM.JJJJ</a:t>
            </a: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Inhalt mit Überschrift OHNE Linie">
    <p:spTree>
      <p:nvGrpSpPr>
        <p:cNvPr id="1" name=""/>
        <p:cNvGrpSpPr/>
        <p:nvPr/>
      </p:nvGrpSpPr>
      <p:grpSpPr>
        <a:xfrm>
          <a:off x="0" y="0"/>
          <a:ext cx="0" cy="0"/>
          <a:chOff x="0" y="0"/>
          <a:chExt cx="0" cy="0"/>
        </a:xfrm>
      </p:grpSpPr>
      <p:sp>
        <p:nvSpPr>
          <p:cNvPr id="3" name="Content Placeholder 2"/>
          <p:cNvSpPr>
            <a:spLocks noGrp="1"/>
          </p:cNvSpPr>
          <p:nvPr>
            <p:ph idx="1"/>
          </p:nvPr>
        </p:nvSpPr>
        <p:spPr>
          <a:xfrm>
            <a:off x="340769" y="1539145"/>
            <a:ext cx="6126480" cy="4689756"/>
          </a:xfrm>
        </p:spPr>
        <p:txBody>
          <a:bodyPr/>
          <a:lstStyle>
            <a:lvl1pPr>
              <a:defRPr sz="3200">
                <a:solidFill>
                  <a:srgbClr val="0F4281"/>
                </a:solidFill>
                <a:latin typeface="Frutiger LT Std 45 Light" panose="020B0402020204020204" pitchFamily="34" charset="0"/>
              </a:defRPr>
            </a:lvl1pPr>
            <a:lvl2pPr>
              <a:defRPr sz="2800">
                <a:solidFill>
                  <a:srgbClr val="0F4281"/>
                </a:solidFill>
                <a:latin typeface="Frutiger LT Std 45 Light" panose="020B0402020204020204" pitchFamily="34" charset="0"/>
              </a:defRPr>
            </a:lvl2pPr>
            <a:lvl3pPr>
              <a:defRPr sz="2400">
                <a:solidFill>
                  <a:srgbClr val="0F4281"/>
                </a:solidFill>
                <a:latin typeface="Frutiger LT Std 45 Light" panose="020B0402020204020204" pitchFamily="34" charset="0"/>
              </a:defRPr>
            </a:lvl3pPr>
            <a:lvl4pPr>
              <a:defRPr sz="2000">
                <a:solidFill>
                  <a:srgbClr val="0F4281"/>
                </a:solidFill>
                <a:latin typeface="Frutiger LT Std 45 Light" panose="020B0402020204020204" pitchFamily="34" charset="0"/>
              </a:defRPr>
            </a:lvl4pPr>
            <a:lvl5pPr>
              <a:defRPr sz="2000">
                <a:solidFill>
                  <a:srgbClr val="0F4281"/>
                </a:solidFill>
                <a:latin typeface="Frutiger LT Std 45 Light" panose="020B0402020204020204" pitchFamily="34" charset="0"/>
              </a:defRPr>
            </a:lvl5pPr>
            <a:lvl6pPr>
              <a:defRPr sz="2000"/>
            </a:lvl6pPr>
            <a:lvl7pPr>
              <a:defRPr sz="2000"/>
            </a:lvl7pPr>
            <a:lvl8pPr>
              <a:defRPr sz="2000"/>
            </a:lvl8pPr>
            <a:lvl9pPr>
              <a:defRPr sz="2000"/>
            </a:lvl9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4" name="Text Placeholder 3"/>
          <p:cNvSpPr>
            <a:spLocks noGrp="1"/>
          </p:cNvSpPr>
          <p:nvPr>
            <p:ph type="body" sz="half" idx="2"/>
          </p:nvPr>
        </p:nvSpPr>
        <p:spPr>
          <a:xfrm>
            <a:off x="7043955" y="1808819"/>
            <a:ext cx="4084631" cy="3792728"/>
          </a:xfrm>
        </p:spPr>
        <p:txBody>
          <a:bodyPr>
            <a:normAutofit/>
          </a:bodyPr>
          <a:lstStyle>
            <a:lvl1pPr marL="0" indent="0">
              <a:lnSpc>
                <a:spcPct val="95000"/>
              </a:lnSpc>
              <a:buNone/>
              <a:defRPr sz="1800">
                <a:solidFill>
                  <a:srgbClr val="0F4281"/>
                </a:solidFill>
                <a:latin typeface="Frutiger LT Std 45 Light" panose="020B0402020204020204" pitchFamily="34" charset="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a:t>Mastertextformat bearbeiten</a:t>
            </a:r>
          </a:p>
        </p:txBody>
      </p:sp>
      <p:sp>
        <p:nvSpPr>
          <p:cNvPr id="10" name="Title Placeholder 1"/>
          <p:cNvSpPr>
            <a:spLocks noGrp="1"/>
          </p:cNvSpPr>
          <p:nvPr>
            <p:ph type="title"/>
          </p:nvPr>
        </p:nvSpPr>
        <p:spPr>
          <a:xfrm>
            <a:off x="340770" y="281734"/>
            <a:ext cx="9405257" cy="1070816"/>
          </a:xfrm>
          <a:prstGeom prst="rect">
            <a:avLst/>
          </a:prstGeom>
        </p:spPr>
        <p:txBody>
          <a:bodyPr vert="horz" lIns="91440" tIns="45720" rIns="91440" bIns="45720" rtlCol="0" anchor="ctr">
            <a:normAutofit/>
          </a:bodyPr>
          <a:lstStyle/>
          <a:p>
            <a:r>
              <a:rPr lang="de-DE"/>
              <a:t>Mastertitelformat bearbeiten</a:t>
            </a:r>
            <a:endParaRPr lang="en-US" dirty="0"/>
          </a:p>
        </p:txBody>
      </p:sp>
      <p:sp>
        <p:nvSpPr>
          <p:cNvPr id="11" name="Slide Number Placeholder 5"/>
          <p:cNvSpPr>
            <a:spLocks noGrp="1"/>
          </p:cNvSpPr>
          <p:nvPr>
            <p:ph type="sldNum" sz="quarter" idx="12"/>
          </p:nvPr>
        </p:nvSpPr>
        <p:spPr>
          <a:xfrm>
            <a:off x="11094721" y="6391534"/>
            <a:ext cx="764082" cy="236447"/>
          </a:xfrm>
          <a:prstGeom prst="rect">
            <a:avLst/>
          </a:prstGeom>
        </p:spPr>
        <p:txBody>
          <a:bodyPr/>
          <a:lstStyle>
            <a:lvl1pPr>
              <a:defRPr sz="1100">
                <a:solidFill>
                  <a:srgbClr val="0F4281"/>
                </a:solidFill>
                <a:latin typeface="Frutiger LT Std 45 Light" panose="020B0402020204020204" pitchFamily="34" charset="0"/>
              </a:defRPr>
            </a:lvl1pPr>
          </a:lstStyle>
          <a:p>
            <a:r>
              <a:rPr lang="en-US" dirty="0" err="1"/>
              <a:t>Seite</a:t>
            </a:r>
            <a:r>
              <a:rPr lang="en-US" dirty="0"/>
              <a:t> </a:t>
            </a:r>
            <a:fld id="{4FAB73BC-B049-4115-A692-8D63A059BFB8}" type="slidenum">
              <a:rPr lang="en-US" smtClean="0"/>
              <a:pPr/>
              <a:t>‹Nr.›</a:t>
            </a:fld>
            <a:endParaRPr lang="en-US" dirty="0"/>
          </a:p>
        </p:txBody>
      </p:sp>
      <p:sp>
        <p:nvSpPr>
          <p:cNvPr id="8" name="Textplatzhalter 4"/>
          <p:cNvSpPr>
            <a:spLocks noGrp="1"/>
          </p:cNvSpPr>
          <p:nvPr>
            <p:ph type="body" sz="quarter" idx="13" hasCustomPrompt="1"/>
          </p:nvPr>
        </p:nvSpPr>
        <p:spPr>
          <a:xfrm>
            <a:off x="6934200" y="6391534"/>
            <a:ext cx="4021138" cy="236279"/>
          </a:xfrm>
        </p:spPr>
        <p:txBody>
          <a:bodyPr>
            <a:noAutofit/>
          </a:bodyPr>
          <a:lstStyle>
            <a:lvl1pPr marL="0" indent="0">
              <a:buNone/>
              <a:defRPr sz="1100" cap="all" baseline="0"/>
            </a:lvl1pPr>
          </a:lstStyle>
          <a:p>
            <a:pPr lvl="0"/>
            <a:r>
              <a:rPr lang="de-DE" dirty="0"/>
              <a:t>Präsentationstitel Durch Klicken hinzufügen</a:t>
            </a:r>
          </a:p>
        </p:txBody>
      </p:sp>
      <p:sp>
        <p:nvSpPr>
          <p:cNvPr id="13" name="Date Placeholder 3"/>
          <p:cNvSpPr>
            <a:spLocks noGrp="1"/>
          </p:cNvSpPr>
          <p:nvPr>
            <p:ph type="dt" sz="half" idx="10"/>
          </p:nvPr>
        </p:nvSpPr>
        <p:spPr>
          <a:xfrm>
            <a:off x="340769" y="6394109"/>
            <a:ext cx="927797" cy="233704"/>
          </a:xfrm>
          <a:prstGeom prst="rect">
            <a:avLst/>
          </a:prstGeom>
        </p:spPr>
        <p:txBody>
          <a:bodyPr anchor="b"/>
          <a:lstStyle>
            <a:lvl1pPr>
              <a:defRPr sz="1100">
                <a:solidFill>
                  <a:srgbClr val="0F4281"/>
                </a:solidFill>
                <a:latin typeface="Frutiger LT Std 45 Light" panose="020B0402020204020204" pitchFamily="34" charset="0"/>
              </a:defRPr>
            </a:lvl1pPr>
          </a:lstStyle>
          <a:p>
            <a:endParaRPr lang="en-US" dirty="0"/>
          </a:p>
        </p:txBody>
      </p:sp>
      <p:sp>
        <p:nvSpPr>
          <p:cNvPr id="14" name="Textplatzhalter 5"/>
          <p:cNvSpPr>
            <a:spLocks noGrp="1"/>
          </p:cNvSpPr>
          <p:nvPr>
            <p:ph type="body" sz="quarter" idx="14" hasCustomPrompt="1"/>
          </p:nvPr>
        </p:nvSpPr>
        <p:spPr>
          <a:xfrm>
            <a:off x="1130710" y="6391275"/>
            <a:ext cx="2458781" cy="236538"/>
          </a:xfrm>
        </p:spPr>
        <p:txBody>
          <a:bodyPr anchor="t">
            <a:noAutofit/>
          </a:bodyPr>
          <a:lstStyle>
            <a:lvl1pPr marL="0" indent="0">
              <a:buFontTx/>
              <a:buNone/>
              <a:defRPr sz="1100"/>
            </a:lvl1pPr>
          </a:lstStyle>
          <a:p>
            <a:pPr lvl="0"/>
            <a:r>
              <a:rPr lang="de-DE" dirty="0"/>
              <a:t>TT.MM.JJJJ</a:t>
            </a: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Bild mit Überschrift OHNE Linie">
    <p:spTree>
      <p:nvGrpSpPr>
        <p:cNvPr id="1" name=""/>
        <p:cNvGrpSpPr/>
        <p:nvPr/>
      </p:nvGrpSpPr>
      <p:grpSpPr>
        <a:xfrm>
          <a:off x="0" y="0"/>
          <a:ext cx="0" cy="0"/>
          <a:chOff x="0" y="0"/>
          <a:chExt cx="0" cy="0"/>
        </a:xfrm>
      </p:grpSpPr>
      <p:sp>
        <p:nvSpPr>
          <p:cNvPr id="3" name="Picture Placeholder 2"/>
          <p:cNvSpPr>
            <a:spLocks noGrp="1" noChangeAspect="1"/>
          </p:cNvSpPr>
          <p:nvPr>
            <p:ph type="pic" idx="1"/>
          </p:nvPr>
        </p:nvSpPr>
        <p:spPr>
          <a:xfrm>
            <a:off x="340769" y="1520611"/>
            <a:ext cx="7044662" cy="4521201"/>
          </a:xfrm>
          <a:solidFill>
            <a:schemeClr val="tx2">
              <a:lumMod val="60000"/>
              <a:lumOff val="40000"/>
            </a:schemeClr>
          </a:solidFill>
        </p:spPr>
        <p:txBody>
          <a:bodyPr tIns="365760" anchor="t"/>
          <a:lstStyle>
            <a:lvl1pPr marL="0" indent="0" algn="ctr">
              <a:buNone/>
              <a:defRPr sz="3200">
                <a:solidFill>
                  <a:schemeClr val="tx1">
                    <a:lumMod val="50000"/>
                  </a:schemeClr>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de-DE"/>
              <a:t>Bild durch Klicken auf Symbol hinzufügen</a:t>
            </a:r>
            <a:endParaRPr lang="en-US" dirty="0"/>
          </a:p>
        </p:txBody>
      </p:sp>
      <p:sp>
        <p:nvSpPr>
          <p:cNvPr id="10" name="Title Placeholder 1"/>
          <p:cNvSpPr>
            <a:spLocks noGrp="1"/>
          </p:cNvSpPr>
          <p:nvPr>
            <p:ph type="title"/>
          </p:nvPr>
        </p:nvSpPr>
        <p:spPr>
          <a:xfrm>
            <a:off x="340770" y="281734"/>
            <a:ext cx="9405257" cy="1070816"/>
          </a:xfrm>
          <a:prstGeom prst="rect">
            <a:avLst/>
          </a:prstGeom>
        </p:spPr>
        <p:txBody>
          <a:bodyPr vert="horz" lIns="91440" tIns="45720" rIns="91440" bIns="45720" rtlCol="0" anchor="ctr">
            <a:normAutofit/>
          </a:bodyPr>
          <a:lstStyle/>
          <a:p>
            <a:r>
              <a:rPr lang="de-DE"/>
              <a:t>Mastertitelformat bearbeiten</a:t>
            </a:r>
            <a:endParaRPr lang="en-US" dirty="0"/>
          </a:p>
        </p:txBody>
      </p:sp>
      <p:sp>
        <p:nvSpPr>
          <p:cNvPr id="11" name="Text Placeholder 3"/>
          <p:cNvSpPr>
            <a:spLocks noGrp="1"/>
          </p:cNvSpPr>
          <p:nvPr>
            <p:ph type="body" sz="half" idx="2"/>
          </p:nvPr>
        </p:nvSpPr>
        <p:spPr>
          <a:xfrm>
            <a:off x="7762240" y="1808819"/>
            <a:ext cx="3366346" cy="3487928"/>
          </a:xfrm>
        </p:spPr>
        <p:txBody>
          <a:bodyPr>
            <a:normAutofit/>
          </a:bodyPr>
          <a:lstStyle>
            <a:lvl1pPr marL="0" indent="0">
              <a:lnSpc>
                <a:spcPct val="95000"/>
              </a:lnSpc>
              <a:buNone/>
              <a:defRPr sz="1800">
                <a:solidFill>
                  <a:srgbClr val="0F4281"/>
                </a:solidFill>
                <a:latin typeface="Frutiger LT Std 45 Light" panose="020B0402020204020204" pitchFamily="34" charset="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a:t>Mastertextformat bearbeiten</a:t>
            </a:r>
          </a:p>
        </p:txBody>
      </p:sp>
      <p:sp>
        <p:nvSpPr>
          <p:cNvPr id="14" name="Slide Number Placeholder 5"/>
          <p:cNvSpPr>
            <a:spLocks noGrp="1"/>
          </p:cNvSpPr>
          <p:nvPr>
            <p:ph type="sldNum" sz="quarter" idx="12"/>
          </p:nvPr>
        </p:nvSpPr>
        <p:spPr>
          <a:xfrm>
            <a:off x="11094721" y="6391534"/>
            <a:ext cx="764082" cy="236447"/>
          </a:xfrm>
          <a:prstGeom prst="rect">
            <a:avLst/>
          </a:prstGeom>
        </p:spPr>
        <p:txBody>
          <a:bodyPr/>
          <a:lstStyle>
            <a:lvl1pPr>
              <a:defRPr sz="1100">
                <a:solidFill>
                  <a:srgbClr val="0F4281"/>
                </a:solidFill>
                <a:latin typeface="Frutiger LT Std 45 Light" panose="020B0402020204020204" pitchFamily="34" charset="0"/>
              </a:defRPr>
            </a:lvl1pPr>
          </a:lstStyle>
          <a:p>
            <a:r>
              <a:rPr lang="en-US" dirty="0" err="1"/>
              <a:t>Seite</a:t>
            </a:r>
            <a:r>
              <a:rPr lang="en-US" dirty="0"/>
              <a:t> </a:t>
            </a:r>
            <a:fld id="{4FAB73BC-B049-4115-A692-8D63A059BFB8}" type="slidenum">
              <a:rPr lang="en-US" smtClean="0"/>
              <a:pPr/>
              <a:t>‹Nr.›</a:t>
            </a:fld>
            <a:endParaRPr lang="en-US" dirty="0"/>
          </a:p>
        </p:txBody>
      </p:sp>
      <p:sp>
        <p:nvSpPr>
          <p:cNvPr id="8" name="Textplatzhalter 4"/>
          <p:cNvSpPr>
            <a:spLocks noGrp="1"/>
          </p:cNvSpPr>
          <p:nvPr>
            <p:ph type="body" sz="quarter" idx="13" hasCustomPrompt="1"/>
          </p:nvPr>
        </p:nvSpPr>
        <p:spPr>
          <a:xfrm>
            <a:off x="6934200" y="6391534"/>
            <a:ext cx="4021138" cy="236279"/>
          </a:xfrm>
        </p:spPr>
        <p:txBody>
          <a:bodyPr>
            <a:noAutofit/>
          </a:bodyPr>
          <a:lstStyle>
            <a:lvl1pPr marL="0" indent="0">
              <a:buNone/>
              <a:defRPr sz="1100" cap="all" baseline="0"/>
            </a:lvl1pPr>
          </a:lstStyle>
          <a:p>
            <a:pPr lvl="0"/>
            <a:r>
              <a:rPr lang="de-DE" dirty="0"/>
              <a:t>Präsentationstitel Durch Klicken hinzufügen</a:t>
            </a:r>
          </a:p>
        </p:txBody>
      </p:sp>
      <p:sp>
        <p:nvSpPr>
          <p:cNvPr id="9" name="Date Placeholder 3"/>
          <p:cNvSpPr>
            <a:spLocks noGrp="1"/>
          </p:cNvSpPr>
          <p:nvPr>
            <p:ph type="dt" sz="half" idx="10"/>
          </p:nvPr>
        </p:nvSpPr>
        <p:spPr>
          <a:xfrm>
            <a:off x="340769" y="6394109"/>
            <a:ext cx="927797" cy="233704"/>
          </a:xfrm>
          <a:prstGeom prst="rect">
            <a:avLst/>
          </a:prstGeom>
        </p:spPr>
        <p:txBody>
          <a:bodyPr anchor="b"/>
          <a:lstStyle>
            <a:lvl1pPr>
              <a:defRPr sz="1100">
                <a:solidFill>
                  <a:srgbClr val="0F4281"/>
                </a:solidFill>
                <a:latin typeface="Frutiger LT Std 45 Light" panose="020B0402020204020204" pitchFamily="34" charset="0"/>
              </a:defRPr>
            </a:lvl1pPr>
          </a:lstStyle>
          <a:p>
            <a:endParaRPr lang="en-US" dirty="0"/>
          </a:p>
        </p:txBody>
      </p:sp>
      <p:sp>
        <p:nvSpPr>
          <p:cNvPr id="15" name="Textplatzhalter 5"/>
          <p:cNvSpPr>
            <a:spLocks noGrp="1"/>
          </p:cNvSpPr>
          <p:nvPr>
            <p:ph type="body" sz="quarter" idx="14" hasCustomPrompt="1"/>
          </p:nvPr>
        </p:nvSpPr>
        <p:spPr>
          <a:xfrm>
            <a:off x="1130710" y="6391275"/>
            <a:ext cx="2458781" cy="236538"/>
          </a:xfrm>
        </p:spPr>
        <p:txBody>
          <a:bodyPr anchor="t">
            <a:noAutofit/>
          </a:bodyPr>
          <a:lstStyle>
            <a:lvl1pPr marL="0" indent="0">
              <a:buFontTx/>
              <a:buNone/>
              <a:defRPr sz="1100"/>
            </a:lvl1pPr>
          </a:lstStyle>
          <a:p>
            <a:pPr lvl="0"/>
            <a:r>
              <a:rPr lang="de-DE" dirty="0"/>
              <a:t>TT.MM.JJJJ</a:t>
            </a: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itel und vertikaler Text OHNE Linie">
    <p:spTree>
      <p:nvGrpSpPr>
        <p:cNvPr id="1" name=""/>
        <p:cNvGrpSpPr/>
        <p:nvPr/>
      </p:nvGrpSpPr>
      <p:grpSpPr>
        <a:xfrm>
          <a:off x="0" y="0"/>
          <a:ext cx="0" cy="0"/>
          <a:chOff x="0" y="0"/>
          <a:chExt cx="0" cy="0"/>
        </a:xfrm>
      </p:grpSpPr>
      <p:sp>
        <p:nvSpPr>
          <p:cNvPr id="3" name="Vertical Text Placeholder 2"/>
          <p:cNvSpPr>
            <a:spLocks noGrp="1"/>
          </p:cNvSpPr>
          <p:nvPr>
            <p:ph type="body" orient="vert" idx="1"/>
          </p:nvPr>
        </p:nvSpPr>
        <p:spPr/>
        <p:txBody>
          <a:bodyPr vert="eaVert"/>
          <a:lstStyle>
            <a:lvl1pPr>
              <a:defRPr>
                <a:latin typeface="Frutiger LT Std 45 Light" panose="020B0402020204020204" pitchFamily="34" charset="0"/>
              </a:defRPr>
            </a:lvl1pPr>
            <a:lvl2pPr>
              <a:defRPr>
                <a:latin typeface="Frutiger LT Std 45 Light" panose="020B0402020204020204" pitchFamily="34" charset="0"/>
              </a:defRPr>
            </a:lvl2pPr>
            <a:lvl3pPr>
              <a:defRPr>
                <a:latin typeface="Frutiger LT Std 45 Light" panose="020B0402020204020204" pitchFamily="34" charset="0"/>
              </a:defRPr>
            </a:lvl3pPr>
            <a:lvl4pPr>
              <a:defRPr>
                <a:latin typeface="Frutiger LT Std 45 Light" panose="020B0402020204020204" pitchFamily="34" charset="0"/>
              </a:defRPr>
            </a:lvl4pPr>
            <a:lvl5pPr>
              <a:defRPr>
                <a:latin typeface="Frutiger LT Std 45 Light" panose="020B0402020204020204" pitchFamily="34" charset="0"/>
              </a:defRPr>
            </a:lvl5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9" name="Title Placeholder 1"/>
          <p:cNvSpPr>
            <a:spLocks noGrp="1"/>
          </p:cNvSpPr>
          <p:nvPr>
            <p:ph type="title"/>
          </p:nvPr>
        </p:nvSpPr>
        <p:spPr>
          <a:xfrm>
            <a:off x="340770" y="281734"/>
            <a:ext cx="9405257" cy="1070816"/>
          </a:xfrm>
          <a:prstGeom prst="rect">
            <a:avLst/>
          </a:prstGeom>
        </p:spPr>
        <p:txBody>
          <a:bodyPr vert="horz" lIns="91440" tIns="45720" rIns="91440" bIns="45720" rtlCol="0" anchor="ctr">
            <a:normAutofit/>
          </a:bodyPr>
          <a:lstStyle/>
          <a:p>
            <a:r>
              <a:rPr lang="de-DE"/>
              <a:t>Mastertitelformat bearbeiten</a:t>
            </a:r>
            <a:endParaRPr lang="en-US" dirty="0"/>
          </a:p>
        </p:txBody>
      </p:sp>
      <p:sp>
        <p:nvSpPr>
          <p:cNvPr id="12" name="Slide Number Placeholder 5"/>
          <p:cNvSpPr>
            <a:spLocks noGrp="1"/>
          </p:cNvSpPr>
          <p:nvPr>
            <p:ph type="sldNum" sz="quarter" idx="12"/>
          </p:nvPr>
        </p:nvSpPr>
        <p:spPr>
          <a:xfrm>
            <a:off x="11094721" y="6391534"/>
            <a:ext cx="764082" cy="236447"/>
          </a:xfrm>
          <a:prstGeom prst="rect">
            <a:avLst/>
          </a:prstGeom>
        </p:spPr>
        <p:txBody>
          <a:bodyPr/>
          <a:lstStyle>
            <a:lvl1pPr>
              <a:defRPr sz="1100">
                <a:solidFill>
                  <a:srgbClr val="0F4281"/>
                </a:solidFill>
                <a:latin typeface="Frutiger LT Std 45 Light" panose="020B0402020204020204" pitchFamily="34" charset="0"/>
              </a:defRPr>
            </a:lvl1pPr>
          </a:lstStyle>
          <a:p>
            <a:r>
              <a:rPr lang="en-US" dirty="0" err="1"/>
              <a:t>Seite</a:t>
            </a:r>
            <a:r>
              <a:rPr lang="en-US" dirty="0"/>
              <a:t> </a:t>
            </a:r>
            <a:fld id="{4FAB73BC-B049-4115-A692-8D63A059BFB8}" type="slidenum">
              <a:rPr lang="en-US" smtClean="0"/>
              <a:pPr/>
              <a:t>‹Nr.›</a:t>
            </a:fld>
            <a:endParaRPr lang="en-US" dirty="0"/>
          </a:p>
        </p:txBody>
      </p:sp>
      <p:sp>
        <p:nvSpPr>
          <p:cNvPr id="7" name="Textplatzhalter 4"/>
          <p:cNvSpPr>
            <a:spLocks noGrp="1"/>
          </p:cNvSpPr>
          <p:nvPr>
            <p:ph type="body" sz="quarter" idx="13" hasCustomPrompt="1"/>
          </p:nvPr>
        </p:nvSpPr>
        <p:spPr>
          <a:xfrm>
            <a:off x="6934200" y="6391534"/>
            <a:ext cx="4021138" cy="236279"/>
          </a:xfrm>
        </p:spPr>
        <p:txBody>
          <a:bodyPr>
            <a:noAutofit/>
          </a:bodyPr>
          <a:lstStyle>
            <a:lvl1pPr marL="0" indent="0">
              <a:buNone/>
              <a:defRPr sz="1100" cap="all" baseline="0"/>
            </a:lvl1pPr>
          </a:lstStyle>
          <a:p>
            <a:pPr lvl="0"/>
            <a:r>
              <a:rPr lang="de-DE" dirty="0"/>
              <a:t>Präsentationstitel Durch Klicken hinzufügen</a:t>
            </a:r>
          </a:p>
        </p:txBody>
      </p:sp>
      <p:sp>
        <p:nvSpPr>
          <p:cNvPr id="11" name="Date Placeholder 3"/>
          <p:cNvSpPr>
            <a:spLocks noGrp="1"/>
          </p:cNvSpPr>
          <p:nvPr>
            <p:ph type="dt" sz="half" idx="10"/>
          </p:nvPr>
        </p:nvSpPr>
        <p:spPr>
          <a:xfrm>
            <a:off x="340769" y="6394109"/>
            <a:ext cx="927797" cy="233704"/>
          </a:xfrm>
          <a:prstGeom prst="rect">
            <a:avLst/>
          </a:prstGeom>
        </p:spPr>
        <p:txBody>
          <a:bodyPr anchor="b"/>
          <a:lstStyle>
            <a:lvl1pPr>
              <a:defRPr sz="1100">
                <a:solidFill>
                  <a:srgbClr val="0F4281"/>
                </a:solidFill>
                <a:latin typeface="Frutiger LT Std 45 Light" panose="020B0402020204020204" pitchFamily="34" charset="0"/>
              </a:defRPr>
            </a:lvl1pPr>
          </a:lstStyle>
          <a:p>
            <a:endParaRPr lang="en-US" dirty="0"/>
          </a:p>
        </p:txBody>
      </p:sp>
      <p:sp>
        <p:nvSpPr>
          <p:cNvPr id="13" name="Textplatzhalter 5"/>
          <p:cNvSpPr>
            <a:spLocks noGrp="1"/>
          </p:cNvSpPr>
          <p:nvPr>
            <p:ph type="body" sz="quarter" idx="14" hasCustomPrompt="1"/>
          </p:nvPr>
        </p:nvSpPr>
        <p:spPr>
          <a:xfrm>
            <a:off x="1130710" y="6391275"/>
            <a:ext cx="2458781" cy="236538"/>
          </a:xfrm>
        </p:spPr>
        <p:txBody>
          <a:bodyPr anchor="t">
            <a:noAutofit/>
          </a:bodyPr>
          <a:lstStyle>
            <a:lvl1pPr marL="0" indent="0">
              <a:buFontTx/>
              <a:buNone/>
              <a:defRPr sz="1100"/>
            </a:lvl1pPr>
          </a:lstStyle>
          <a:p>
            <a:pPr lvl="0"/>
            <a:r>
              <a:rPr lang="de-DE" dirty="0"/>
              <a:t>TT.MM.JJJJ</a:t>
            </a: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preserve="1" userDrawn="1">
  <p:cSld name="Vertikaler Titel und Text OHNE Linie">
    <p:spTree>
      <p:nvGrpSpPr>
        <p:cNvPr id="1" name=""/>
        <p:cNvGrpSpPr/>
        <p:nvPr/>
      </p:nvGrpSpPr>
      <p:grpSpPr>
        <a:xfrm>
          <a:off x="0" y="0"/>
          <a:ext cx="0" cy="0"/>
          <a:chOff x="0" y="0"/>
          <a:chExt cx="0" cy="0"/>
        </a:xfrm>
      </p:grpSpPr>
      <p:sp>
        <p:nvSpPr>
          <p:cNvPr id="7" name="Rectangle 6"/>
          <p:cNvSpPr/>
          <p:nvPr userDrawn="1"/>
        </p:nvSpPr>
        <p:spPr>
          <a:xfrm>
            <a:off x="9019312" y="0"/>
            <a:ext cx="2543692" cy="61722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9160624" y="274638"/>
            <a:ext cx="2402380" cy="5897562"/>
          </a:xfrm>
        </p:spPr>
        <p:txBody>
          <a:bodyPr vert="eaVert"/>
          <a:lstStyle/>
          <a:p>
            <a:r>
              <a:rPr lang="de-DE"/>
              <a:t>Mastertitelformat bearbeiten</a:t>
            </a:r>
            <a:endParaRPr lang="en-US" dirty="0"/>
          </a:p>
        </p:txBody>
      </p:sp>
      <p:sp>
        <p:nvSpPr>
          <p:cNvPr id="3" name="Vertical Text Placeholder 2"/>
          <p:cNvSpPr>
            <a:spLocks noGrp="1"/>
          </p:cNvSpPr>
          <p:nvPr>
            <p:ph type="body" orient="vert" idx="1"/>
          </p:nvPr>
        </p:nvSpPr>
        <p:spPr>
          <a:xfrm>
            <a:off x="838199" y="274638"/>
            <a:ext cx="7973291" cy="5897562"/>
          </a:xfrm>
        </p:spPr>
        <p:txBody>
          <a:bodyPr vert="eaVert"/>
          <a:lstStyle>
            <a:lvl1pPr>
              <a:defRPr>
                <a:solidFill>
                  <a:srgbClr val="0F4281"/>
                </a:solidFill>
                <a:latin typeface="Frutiger LT Std 45 Light" panose="020B0402020204020204" pitchFamily="34" charset="0"/>
              </a:defRPr>
            </a:lvl1pPr>
            <a:lvl2pPr>
              <a:defRPr>
                <a:solidFill>
                  <a:srgbClr val="0F4281"/>
                </a:solidFill>
                <a:latin typeface="Frutiger LT Std 45 Light" panose="020B0402020204020204" pitchFamily="34" charset="0"/>
              </a:defRPr>
            </a:lvl2pPr>
            <a:lvl3pPr>
              <a:defRPr>
                <a:solidFill>
                  <a:srgbClr val="0F4281"/>
                </a:solidFill>
                <a:latin typeface="Frutiger LT Std 45 Light" panose="020B0402020204020204" pitchFamily="34" charset="0"/>
              </a:defRPr>
            </a:lvl3pPr>
            <a:lvl4pPr>
              <a:defRPr>
                <a:solidFill>
                  <a:srgbClr val="0F4281"/>
                </a:solidFill>
                <a:latin typeface="Frutiger LT Std 45 Light" panose="020B0402020204020204" pitchFamily="34" charset="0"/>
              </a:defRPr>
            </a:lvl4pPr>
            <a:lvl5pPr>
              <a:defRPr>
                <a:solidFill>
                  <a:srgbClr val="0F4281"/>
                </a:solidFill>
                <a:latin typeface="Frutiger LT Std 45 Light" panose="020B0402020204020204" pitchFamily="34" charset="0"/>
              </a:defRPr>
            </a:lvl5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13" name="Slide Number Placeholder 5"/>
          <p:cNvSpPr>
            <a:spLocks noGrp="1"/>
          </p:cNvSpPr>
          <p:nvPr>
            <p:ph type="sldNum" sz="quarter" idx="12"/>
          </p:nvPr>
        </p:nvSpPr>
        <p:spPr>
          <a:xfrm>
            <a:off x="11094721" y="6391534"/>
            <a:ext cx="764082" cy="236447"/>
          </a:xfrm>
          <a:prstGeom prst="rect">
            <a:avLst/>
          </a:prstGeom>
        </p:spPr>
        <p:txBody>
          <a:bodyPr/>
          <a:lstStyle>
            <a:lvl1pPr>
              <a:defRPr sz="1100">
                <a:solidFill>
                  <a:srgbClr val="0F4281"/>
                </a:solidFill>
                <a:latin typeface="Frutiger LT Std 45 Light" panose="020B0402020204020204" pitchFamily="34" charset="0"/>
              </a:defRPr>
            </a:lvl1pPr>
          </a:lstStyle>
          <a:p>
            <a:r>
              <a:rPr lang="en-US" dirty="0" err="1"/>
              <a:t>Seite</a:t>
            </a:r>
            <a:r>
              <a:rPr lang="en-US" dirty="0"/>
              <a:t> </a:t>
            </a:r>
            <a:fld id="{4FAB73BC-B049-4115-A692-8D63A059BFB8}" type="slidenum">
              <a:rPr lang="en-US" smtClean="0"/>
              <a:pPr/>
              <a:t>‹Nr.›</a:t>
            </a:fld>
            <a:endParaRPr lang="en-US" dirty="0"/>
          </a:p>
        </p:txBody>
      </p:sp>
      <p:sp>
        <p:nvSpPr>
          <p:cNvPr id="9" name="Textplatzhalter 4"/>
          <p:cNvSpPr>
            <a:spLocks noGrp="1"/>
          </p:cNvSpPr>
          <p:nvPr>
            <p:ph type="body" sz="quarter" idx="13" hasCustomPrompt="1"/>
          </p:nvPr>
        </p:nvSpPr>
        <p:spPr>
          <a:xfrm>
            <a:off x="6934200" y="6391534"/>
            <a:ext cx="4021138" cy="236279"/>
          </a:xfrm>
        </p:spPr>
        <p:txBody>
          <a:bodyPr>
            <a:noAutofit/>
          </a:bodyPr>
          <a:lstStyle>
            <a:lvl1pPr marL="0" indent="0">
              <a:buNone/>
              <a:defRPr sz="1100" cap="all" baseline="0"/>
            </a:lvl1pPr>
          </a:lstStyle>
          <a:p>
            <a:pPr lvl="0"/>
            <a:r>
              <a:rPr lang="de-DE" dirty="0"/>
              <a:t>Präsentationstitel Durch Klicken hinzufügen</a:t>
            </a:r>
          </a:p>
        </p:txBody>
      </p:sp>
      <p:sp>
        <p:nvSpPr>
          <p:cNvPr id="11" name="Date Placeholder 3"/>
          <p:cNvSpPr>
            <a:spLocks noGrp="1"/>
          </p:cNvSpPr>
          <p:nvPr>
            <p:ph type="dt" sz="half" idx="10"/>
          </p:nvPr>
        </p:nvSpPr>
        <p:spPr>
          <a:xfrm>
            <a:off x="340769" y="6394109"/>
            <a:ext cx="927797" cy="233704"/>
          </a:xfrm>
          <a:prstGeom prst="rect">
            <a:avLst/>
          </a:prstGeom>
        </p:spPr>
        <p:txBody>
          <a:bodyPr anchor="b"/>
          <a:lstStyle>
            <a:lvl1pPr>
              <a:defRPr sz="1100">
                <a:solidFill>
                  <a:srgbClr val="0F4281"/>
                </a:solidFill>
                <a:latin typeface="Frutiger LT Std 45 Light" panose="020B0402020204020204" pitchFamily="34" charset="0"/>
              </a:defRPr>
            </a:lvl1pPr>
          </a:lstStyle>
          <a:p>
            <a:endParaRPr lang="en-US" dirty="0"/>
          </a:p>
        </p:txBody>
      </p:sp>
      <p:sp>
        <p:nvSpPr>
          <p:cNvPr id="12" name="Textplatzhalter 5"/>
          <p:cNvSpPr>
            <a:spLocks noGrp="1"/>
          </p:cNvSpPr>
          <p:nvPr>
            <p:ph type="body" sz="quarter" idx="14" hasCustomPrompt="1"/>
          </p:nvPr>
        </p:nvSpPr>
        <p:spPr>
          <a:xfrm>
            <a:off x="1130710" y="6391275"/>
            <a:ext cx="2458781" cy="236538"/>
          </a:xfrm>
        </p:spPr>
        <p:txBody>
          <a:bodyPr anchor="t">
            <a:noAutofit/>
          </a:bodyPr>
          <a:lstStyle>
            <a:lvl1pPr marL="0" indent="0">
              <a:buFontTx/>
              <a:buNone/>
              <a:defRPr sz="1100"/>
            </a:lvl1pPr>
          </a:lstStyle>
          <a:p>
            <a:pPr lvl="0"/>
            <a:r>
              <a:rPr lang="de-DE" dirty="0"/>
              <a:t>TT.MM.JJJJ</a:t>
            </a: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el und Inhalt MIT Linie">
    <p:spTree>
      <p:nvGrpSpPr>
        <p:cNvPr id="1" name=""/>
        <p:cNvGrpSpPr/>
        <p:nvPr/>
      </p:nvGrpSpPr>
      <p:grpSpPr>
        <a:xfrm>
          <a:off x="0" y="0"/>
          <a:ext cx="0" cy="0"/>
          <a:chOff x="0" y="0"/>
          <a:chExt cx="0" cy="0"/>
        </a:xfrm>
      </p:grpSpPr>
      <p:sp>
        <p:nvSpPr>
          <p:cNvPr id="3" name="Content Placeholder 2"/>
          <p:cNvSpPr>
            <a:spLocks noGrp="1"/>
          </p:cNvSpPr>
          <p:nvPr>
            <p:ph idx="1"/>
          </p:nvPr>
        </p:nvSpPr>
        <p:spPr>
          <a:xfrm>
            <a:off x="340770" y="1494044"/>
            <a:ext cx="11518032" cy="4742099"/>
          </a:xfrm>
        </p:spPr>
        <p:txBody>
          <a:bodyPr/>
          <a:lstStyle>
            <a:lvl1pPr>
              <a:defRPr>
                <a:solidFill>
                  <a:srgbClr val="0F4281"/>
                </a:solidFill>
                <a:latin typeface="Frutiger LT Std 45 Light" panose="020B0402020204020204" pitchFamily="34" charset="0"/>
              </a:defRPr>
            </a:lvl1pPr>
            <a:lvl2pPr>
              <a:defRPr>
                <a:solidFill>
                  <a:srgbClr val="0F4281"/>
                </a:solidFill>
                <a:latin typeface="Frutiger LT Std 45 Light" panose="020B0402020204020204" pitchFamily="34" charset="0"/>
              </a:defRPr>
            </a:lvl2pPr>
            <a:lvl3pPr>
              <a:defRPr>
                <a:solidFill>
                  <a:srgbClr val="0F4281"/>
                </a:solidFill>
                <a:latin typeface="Frutiger LT Std 45 Light" panose="020B0402020204020204" pitchFamily="34" charset="0"/>
              </a:defRPr>
            </a:lvl3pPr>
            <a:lvl4pPr>
              <a:defRPr>
                <a:solidFill>
                  <a:srgbClr val="0F4281"/>
                </a:solidFill>
                <a:latin typeface="Frutiger LT Std 45 Light" panose="020B0402020204020204" pitchFamily="34" charset="0"/>
              </a:defRPr>
            </a:lvl4pPr>
            <a:lvl5pPr>
              <a:defRPr>
                <a:solidFill>
                  <a:srgbClr val="0F4281"/>
                </a:solidFill>
                <a:latin typeface="Frutiger LT Std 45 Light" panose="020B0402020204020204" pitchFamily="34" charset="0"/>
              </a:defRPr>
            </a:lvl5pPr>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endParaRPr lang="en-US" dirty="0"/>
          </a:p>
        </p:txBody>
      </p:sp>
      <p:sp>
        <p:nvSpPr>
          <p:cNvPr id="10" name="Slide Number Placeholder 5"/>
          <p:cNvSpPr>
            <a:spLocks noGrp="1"/>
          </p:cNvSpPr>
          <p:nvPr>
            <p:ph type="sldNum" sz="quarter" idx="12"/>
          </p:nvPr>
        </p:nvSpPr>
        <p:spPr>
          <a:xfrm>
            <a:off x="10955338" y="6391535"/>
            <a:ext cx="903465" cy="233704"/>
          </a:xfrm>
          <a:prstGeom prst="rect">
            <a:avLst/>
          </a:prstGeom>
        </p:spPr>
        <p:txBody>
          <a:bodyPr/>
          <a:lstStyle>
            <a:lvl1pPr algn="r">
              <a:defRPr sz="1100">
                <a:solidFill>
                  <a:srgbClr val="0F4281"/>
                </a:solidFill>
                <a:latin typeface="Frutiger LT Std 45 Light" panose="020B0402020204020204" pitchFamily="34" charset="0"/>
              </a:defRPr>
            </a:lvl1pPr>
          </a:lstStyle>
          <a:p>
            <a:r>
              <a:rPr lang="en-US" dirty="0" err="1"/>
              <a:t>Seite</a:t>
            </a:r>
            <a:r>
              <a:rPr lang="en-US" dirty="0"/>
              <a:t> </a:t>
            </a:r>
            <a:fld id="{4FAB73BC-B049-4115-A692-8D63A059BFB8}" type="slidenum">
              <a:rPr lang="en-US" smtClean="0"/>
              <a:pPr/>
              <a:t>‹Nr.›</a:t>
            </a:fld>
            <a:endParaRPr lang="en-US" dirty="0"/>
          </a:p>
        </p:txBody>
      </p:sp>
      <p:sp>
        <p:nvSpPr>
          <p:cNvPr id="2" name="Titel 1"/>
          <p:cNvSpPr>
            <a:spLocks noGrp="1"/>
          </p:cNvSpPr>
          <p:nvPr>
            <p:ph type="title"/>
          </p:nvPr>
        </p:nvSpPr>
        <p:spPr>
          <a:xfrm>
            <a:off x="340771" y="281734"/>
            <a:ext cx="8262902" cy="995081"/>
          </a:xfrm>
        </p:spPr>
        <p:txBody>
          <a:bodyPr/>
          <a:lstStyle/>
          <a:p>
            <a:r>
              <a:rPr lang="de-DE"/>
              <a:t>Mastertitelformat bearbeiten</a:t>
            </a:r>
          </a:p>
        </p:txBody>
      </p:sp>
      <p:cxnSp>
        <p:nvCxnSpPr>
          <p:cNvPr id="7" name="Gerader Verbinder 6"/>
          <p:cNvCxnSpPr>
            <a:cxnSpLocks/>
          </p:cNvCxnSpPr>
          <p:nvPr userDrawn="1"/>
        </p:nvCxnSpPr>
        <p:spPr>
          <a:xfrm>
            <a:off x="340769" y="1290632"/>
            <a:ext cx="11520000" cy="0"/>
          </a:xfrm>
          <a:prstGeom prst="line">
            <a:avLst/>
          </a:prstGeom>
          <a:ln w="19050">
            <a:solidFill>
              <a:srgbClr val="4EAFE4"/>
            </a:solidFill>
          </a:ln>
        </p:spPr>
        <p:style>
          <a:lnRef idx="1">
            <a:schemeClr val="accent1"/>
          </a:lnRef>
          <a:fillRef idx="0">
            <a:schemeClr val="accent1"/>
          </a:fillRef>
          <a:effectRef idx="0">
            <a:schemeClr val="accent1"/>
          </a:effectRef>
          <a:fontRef idx="minor">
            <a:schemeClr val="tx1"/>
          </a:fontRef>
        </p:style>
      </p:cxnSp>
      <p:pic>
        <p:nvPicPr>
          <p:cNvPr id="4" name="Grafik 3">
            <a:extLst>
              <a:ext uri="{FF2B5EF4-FFF2-40B4-BE49-F238E27FC236}">
                <a16:creationId xmlns:a16="http://schemas.microsoft.com/office/drawing/2014/main" id="{C291B8CD-FA74-4894-94E8-3A490897314A}"/>
              </a:ext>
            </a:extLst>
          </p:cNvPr>
          <p:cNvPicPr>
            <a:picLocks noChangeAspect="1"/>
          </p:cNvPicPr>
          <p:nvPr userDrawn="1"/>
        </p:nvPicPr>
        <p:blipFill>
          <a:blip r:embed="rId2"/>
          <a:stretch>
            <a:fillRect/>
          </a:stretch>
        </p:blipFill>
        <p:spPr>
          <a:xfrm>
            <a:off x="8520545" y="149683"/>
            <a:ext cx="1546168" cy="1090135"/>
          </a:xfrm>
          <a:prstGeom prst="rect">
            <a:avLst/>
          </a:prstGeom>
        </p:spPr>
      </p:pic>
    </p:spTree>
    <p:extLst>
      <p:ext uri="{BB962C8B-B14F-4D97-AF65-F5344CB8AC3E}">
        <p14:creationId xmlns:p14="http://schemas.microsoft.com/office/powerpoint/2010/main" val="90302725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1_Titel und Inhalt MIT Linie">
    <p:spTree>
      <p:nvGrpSpPr>
        <p:cNvPr id="1" name=""/>
        <p:cNvGrpSpPr/>
        <p:nvPr/>
      </p:nvGrpSpPr>
      <p:grpSpPr>
        <a:xfrm>
          <a:off x="0" y="0"/>
          <a:ext cx="0" cy="0"/>
          <a:chOff x="0" y="0"/>
          <a:chExt cx="0" cy="0"/>
        </a:xfrm>
      </p:grpSpPr>
      <p:sp>
        <p:nvSpPr>
          <p:cNvPr id="3" name="Content Placeholder 2"/>
          <p:cNvSpPr>
            <a:spLocks noGrp="1"/>
          </p:cNvSpPr>
          <p:nvPr>
            <p:ph idx="1"/>
          </p:nvPr>
        </p:nvSpPr>
        <p:spPr>
          <a:xfrm>
            <a:off x="340770" y="1494044"/>
            <a:ext cx="11518032" cy="4742099"/>
          </a:xfrm>
        </p:spPr>
        <p:txBody>
          <a:bodyPr/>
          <a:lstStyle>
            <a:lvl1pPr>
              <a:defRPr>
                <a:solidFill>
                  <a:srgbClr val="0F4281"/>
                </a:solidFill>
                <a:latin typeface="Frutiger LT Std 45 Light" panose="020B0402020204020204" pitchFamily="34" charset="0"/>
              </a:defRPr>
            </a:lvl1pPr>
            <a:lvl2pPr>
              <a:defRPr>
                <a:solidFill>
                  <a:srgbClr val="0F4281"/>
                </a:solidFill>
                <a:latin typeface="Frutiger LT Std 45 Light" panose="020B0402020204020204" pitchFamily="34" charset="0"/>
              </a:defRPr>
            </a:lvl2pPr>
            <a:lvl3pPr>
              <a:defRPr>
                <a:solidFill>
                  <a:srgbClr val="0F4281"/>
                </a:solidFill>
                <a:latin typeface="Frutiger LT Std 45 Light" panose="020B0402020204020204" pitchFamily="34" charset="0"/>
              </a:defRPr>
            </a:lvl3pPr>
            <a:lvl4pPr>
              <a:defRPr>
                <a:solidFill>
                  <a:srgbClr val="0F4281"/>
                </a:solidFill>
                <a:latin typeface="Frutiger LT Std 45 Light" panose="020B0402020204020204" pitchFamily="34" charset="0"/>
              </a:defRPr>
            </a:lvl4pPr>
            <a:lvl5pPr>
              <a:defRPr>
                <a:solidFill>
                  <a:srgbClr val="0F4281"/>
                </a:solidFill>
                <a:latin typeface="Frutiger LT Std 45 Light" panose="020B0402020204020204" pitchFamily="34" charset="0"/>
              </a:defRPr>
            </a:lvl5pPr>
          </a:lstStyle>
          <a:p>
            <a:pPr lvl="0"/>
            <a:r>
              <a:rPr lang="de-DE"/>
              <a:t>Formatvorlagen des Textmasters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10" name="Slide Number Placeholder 5"/>
          <p:cNvSpPr>
            <a:spLocks noGrp="1"/>
          </p:cNvSpPr>
          <p:nvPr>
            <p:ph type="sldNum" sz="quarter" idx="12"/>
          </p:nvPr>
        </p:nvSpPr>
        <p:spPr>
          <a:xfrm>
            <a:off x="11094721" y="6391534"/>
            <a:ext cx="764082" cy="236447"/>
          </a:xfrm>
          <a:prstGeom prst="rect">
            <a:avLst/>
          </a:prstGeom>
        </p:spPr>
        <p:txBody>
          <a:bodyPr/>
          <a:lstStyle>
            <a:lvl1pPr>
              <a:defRPr sz="1100">
                <a:solidFill>
                  <a:srgbClr val="0F4281"/>
                </a:solidFill>
                <a:latin typeface="Frutiger LT Std 45 Light" panose="020B0402020204020204" pitchFamily="34" charset="0"/>
              </a:defRPr>
            </a:lvl1pPr>
          </a:lstStyle>
          <a:p>
            <a:r>
              <a:rPr lang="en-US" dirty="0" err="1"/>
              <a:t>Seite</a:t>
            </a:r>
            <a:r>
              <a:rPr lang="en-US" dirty="0"/>
              <a:t> </a:t>
            </a:r>
            <a:fld id="{4FAB73BC-B049-4115-A692-8D63A059BFB8}" type="slidenum">
              <a:rPr lang="en-US" smtClean="0"/>
              <a:pPr/>
              <a:t>‹Nr.›</a:t>
            </a:fld>
            <a:endParaRPr lang="en-US" dirty="0"/>
          </a:p>
        </p:txBody>
      </p:sp>
      <p:sp>
        <p:nvSpPr>
          <p:cNvPr id="2" name="Titel 1"/>
          <p:cNvSpPr>
            <a:spLocks noGrp="1"/>
          </p:cNvSpPr>
          <p:nvPr>
            <p:ph type="title"/>
          </p:nvPr>
        </p:nvSpPr>
        <p:spPr/>
        <p:txBody>
          <a:bodyPr/>
          <a:lstStyle/>
          <a:p>
            <a:r>
              <a:rPr lang="de-DE"/>
              <a:t>Titelmasterformat durch Klicken bearbeiten</a:t>
            </a:r>
          </a:p>
        </p:txBody>
      </p:sp>
      <p:cxnSp>
        <p:nvCxnSpPr>
          <p:cNvPr id="7" name="Gerader Verbinder 6"/>
          <p:cNvCxnSpPr>
            <a:cxnSpLocks/>
          </p:cNvCxnSpPr>
          <p:nvPr userDrawn="1"/>
        </p:nvCxnSpPr>
        <p:spPr>
          <a:xfrm>
            <a:off x="340769" y="1290632"/>
            <a:ext cx="11520000" cy="0"/>
          </a:xfrm>
          <a:prstGeom prst="line">
            <a:avLst/>
          </a:prstGeom>
          <a:ln w="19050">
            <a:solidFill>
              <a:srgbClr val="4EAFE4"/>
            </a:solidFill>
          </a:ln>
        </p:spPr>
        <p:style>
          <a:lnRef idx="1">
            <a:schemeClr val="accent1"/>
          </a:lnRef>
          <a:fillRef idx="0">
            <a:schemeClr val="accent1"/>
          </a:fillRef>
          <a:effectRef idx="0">
            <a:schemeClr val="accent1"/>
          </a:effectRef>
          <a:fontRef idx="minor">
            <a:schemeClr val="tx1"/>
          </a:fontRef>
        </p:style>
      </p:cxnSp>
      <p:sp>
        <p:nvSpPr>
          <p:cNvPr id="15" name="Date Placeholder 3"/>
          <p:cNvSpPr>
            <a:spLocks noGrp="1"/>
          </p:cNvSpPr>
          <p:nvPr>
            <p:ph type="dt" sz="half" idx="10"/>
          </p:nvPr>
        </p:nvSpPr>
        <p:spPr>
          <a:xfrm>
            <a:off x="340769" y="6394109"/>
            <a:ext cx="927797" cy="233704"/>
          </a:xfrm>
          <a:prstGeom prst="rect">
            <a:avLst/>
          </a:prstGeom>
        </p:spPr>
        <p:txBody>
          <a:bodyPr anchor="b"/>
          <a:lstStyle>
            <a:lvl1pPr>
              <a:defRPr sz="1100">
                <a:solidFill>
                  <a:srgbClr val="0F4281"/>
                </a:solidFill>
                <a:latin typeface="Frutiger LT Std 45 Light" panose="020B0402020204020204" pitchFamily="34" charset="0"/>
              </a:defRPr>
            </a:lvl1pPr>
          </a:lstStyle>
          <a:p>
            <a:endParaRPr lang="en-US" dirty="0"/>
          </a:p>
        </p:txBody>
      </p:sp>
    </p:spTree>
    <p:extLst>
      <p:ext uri="{BB962C8B-B14F-4D97-AF65-F5344CB8AC3E}">
        <p14:creationId xmlns:p14="http://schemas.microsoft.com/office/powerpoint/2010/main" val="357059023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1_Nur Titel MIT Linie">
    <p:spTree>
      <p:nvGrpSpPr>
        <p:cNvPr id="1" name=""/>
        <p:cNvGrpSpPr/>
        <p:nvPr/>
      </p:nvGrpSpPr>
      <p:grpSpPr>
        <a:xfrm>
          <a:off x="0" y="0"/>
          <a:ext cx="0" cy="0"/>
          <a:chOff x="0" y="0"/>
          <a:chExt cx="0" cy="0"/>
        </a:xfrm>
      </p:grpSpPr>
      <p:sp>
        <p:nvSpPr>
          <p:cNvPr id="5" name="Title Placeholder 1"/>
          <p:cNvSpPr>
            <a:spLocks noGrp="1"/>
          </p:cNvSpPr>
          <p:nvPr>
            <p:ph type="title"/>
          </p:nvPr>
        </p:nvSpPr>
        <p:spPr>
          <a:xfrm>
            <a:off x="340770" y="281734"/>
            <a:ext cx="9405257" cy="995081"/>
          </a:xfrm>
          <a:prstGeom prst="rect">
            <a:avLst/>
          </a:prstGeom>
        </p:spPr>
        <p:txBody>
          <a:bodyPr vert="horz" lIns="91440" tIns="45720" rIns="91440" bIns="45720" rtlCol="0" anchor="ctr">
            <a:normAutofit/>
          </a:bodyPr>
          <a:lstStyle/>
          <a:p>
            <a:r>
              <a:rPr lang="de-DE"/>
              <a:t>Titelmasterformat durch Klicken bearbeiten</a:t>
            </a:r>
            <a:endParaRPr lang="en-US" dirty="0"/>
          </a:p>
        </p:txBody>
      </p:sp>
      <p:sp>
        <p:nvSpPr>
          <p:cNvPr id="13" name="Slide Number Placeholder 5"/>
          <p:cNvSpPr>
            <a:spLocks noGrp="1"/>
          </p:cNvSpPr>
          <p:nvPr>
            <p:ph type="sldNum" sz="quarter" idx="12"/>
          </p:nvPr>
        </p:nvSpPr>
        <p:spPr>
          <a:xfrm>
            <a:off x="11094721" y="6391534"/>
            <a:ext cx="764082" cy="236447"/>
          </a:xfrm>
          <a:prstGeom prst="rect">
            <a:avLst/>
          </a:prstGeom>
        </p:spPr>
        <p:txBody>
          <a:bodyPr/>
          <a:lstStyle>
            <a:lvl1pPr>
              <a:defRPr sz="1100">
                <a:solidFill>
                  <a:srgbClr val="0F4281"/>
                </a:solidFill>
                <a:latin typeface="Frutiger LT Std 45 Light" panose="020B0402020204020204" pitchFamily="34" charset="0"/>
              </a:defRPr>
            </a:lvl1pPr>
          </a:lstStyle>
          <a:p>
            <a:r>
              <a:rPr lang="en-US" dirty="0" err="1"/>
              <a:t>Seite</a:t>
            </a:r>
            <a:r>
              <a:rPr lang="en-US" dirty="0"/>
              <a:t> </a:t>
            </a:r>
            <a:fld id="{4FAB73BC-B049-4115-A692-8D63A059BFB8}" type="slidenum">
              <a:rPr lang="en-US" smtClean="0"/>
              <a:pPr/>
              <a:t>‹Nr.›</a:t>
            </a:fld>
            <a:endParaRPr lang="en-US" dirty="0"/>
          </a:p>
        </p:txBody>
      </p:sp>
      <p:cxnSp>
        <p:nvCxnSpPr>
          <p:cNvPr id="9" name="Gerader Verbinder 8"/>
          <p:cNvCxnSpPr>
            <a:cxnSpLocks/>
          </p:cNvCxnSpPr>
          <p:nvPr userDrawn="1"/>
        </p:nvCxnSpPr>
        <p:spPr>
          <a:xfrm>
            <a:off x="340769" y="1290632"/>
            <a:ext cx="11520000" cy="0"/>
          </a:xfrm>
          <a:prstGeom prst="line">
            <a:avLst/>
          </a:prstGeom>
          <a:ln w="19050">
            <a:solidFill>
              <a:srgbClr val="4EAFE4"/>
            </a:solidFill>
          </a:ln>
        </p:spPr>
        <p:style>
          <a:lnRef idx="1">
            <a:schemeClr val="accent1"/>
          </a:lnRef>
          <a:fillRef idx="0">
            <a:schemeClr val="accent1"/>
          </a:fillRef>
          <a:effectRef idx="0">
            <a:schemeClr val="accent1"/>
          </a:effectRef>
          <a:fontRef idx="minor">
            <a:schemeClr val="tx1"/>
          </a:fontRef>
        </p:style>
      </p:cxnSp>
      <p:sp>
        <p:nvSpPr>
          <p:cNvPr id="11" name="Date Placeholder 3"/>
          <p:cNvSpPr>
            <a:spLocks noGrp="1"/>
          </p:cNvSpPr>
          <p:nvPr>
            <p:ph type="dt" sz="half" idx="10"/>
          </p:nvPr>
        </p:nvSpPr>
        <p:spPr>
          <a:xfrm>
            <a:off x="340769" y="6394109"/>
            <a:ext cx="927797" cy="233704"/>
          </a:xfrm>
          <a:prstGeom prst="rect">
            <a:avLst/>
          </a:prstGeom>
        </p:spPr>
        <p:txBody>
          <a:bodyPr anchor="b"/>
          <a:lstStyle>
            <a:lvl1pPr>
              <a:defRPr sz="1100">
                <a:solidFill>
                  <a:srgbClr val="0F4281"/>
                </a:solidFill>
                <a:latin typeface="Frutiger LT Std 45 Light" panose="020B0402020204020204" pitchFamily="34" charset="0"/>
              </a:defRPr>
            </a:lvl1pPr>
          </a:lstStyle>
          <a:p>
            <a:endParaRPr lang="en-US" dirty="0"/>
          </a:p>
        </p:txBody>
      </p:sp>
    </p:spTree>
    <p:extLst>
      <p:ext uri="{BB962C8B-B14F-4D97-AF65-F5344CB8AC3E}">
        <p14:creationId xmlns:p14="http://schemas.microsoft.com/office/powerpoint/2010/main" val="273253174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itle">
  <p:cSld name="1_Titelfoli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C47F51D-74CE-4B74-A1CA-49A6F898AE15}"/>
              </a:ext>
            </a:extLst>
          </p:cNvPr>
          <p:cNvSpPr>
            <a:spLocks noGrp="1"/>
          </p:cNvSpPr>
          <p:nvPr>
            <p:ph type="ctrTitle"/>
          </p:nvPr>
        </p:nvSpPr>
        <p:spPr>
          <a:xfrm>
            <a:off x="1524000" y="1122363"/>
            <a:ext cx="9144000" cy="2387600"/>
          </a:xfrm>
        </p:spPr>
        <p:txBody>
          <a:bodyPr anchor="b"/>
          <a:lstStyle>
            <a:lvl1pPr algn="ctr">
              <a:defRPr sz="6000"/>
            </a:lvl1pPr>
          </a:lstStyle>
          <a:p>
            <a:r>
              <a:rPr lang="de-DE"/>
              <a:t>Mastertitelformat bearbeiten</a:t>
            </a:r>
          </a:p>
        </p:txBody>
      </p:sp>
      <p:sp>
        <p:nvSpPr>
          <p:cNvPr id="3" name="Untertitel 2">
            <a:extLst>
              <a:ext uri="{FF2B5EF4-FFF2-40B4-BE49-F238E27FC236}">
                <a16:creationId xmlns:a16="http://schemas.microsoft.com/office/drawing/2014/main" id="{6FE80075-11BD-4576-BD27-3CA85511A20B}"/>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e-DE"/>
              <a:t>Master-Untertitelformat bearbeiten</a:t>
            </a:r>
          </a:p>
        </p:txBody>
      </p:sp>
      <p:sp>
        <p:nvSpPr>
          <p:cNvPr id="4" name="Datumsplatzhalter 3">
            <a:extLst>
              <a:ext uri="{FF2B5EF4-FFF2-40B4-BE49-F238E27FC236}">
                <a16:creationId xmlns:a16="http://schemas.microsoft.com/office/drawing/2014/main" id="{C23B75BC-9F6F-4B29-9E90-57CC90069978}"/>
              </a:ext>
            </a:extLst>
          </p:cNvPr>
          <p:cNvSpPr>
            <a:spLocks noGrp="1"/>
          </p:cNvSpPr>
          <p:nvPr>
            <p:ph type="dt" sz="half" idx="10"/>
          </p:nvPr>
        </p:nvSpPr>
        <p:spPr/>
        <p:txBody>
          <a:bodyPr/>
          <a:lstStyle/>
          <a:p>
            <a:endParaRPr lang="de-DE"/>
          </a:p>
        </p:txBody>
      </p:sp>
      <p:sp>
        <p:nvSpPr>
          <p:cNvPr id="5" name="Fußzeilenplatzhalter 4">
            <a:extLst>
              <a:ext uri="{FF2B5EF4-FFF2-40B4-BE49-F238E27FC236}">
                <a16:creationId xmlns:a16="http://schemas.microsoft.com/office/drawing/2014/main" id="{BA693458-0E5E-4422-A033-C1FBBD94EBD5}"/>
              </a:ext>
            </a:extLst>
          </p:cNvPr>
          <p:cNvSpPr>
            <a:spLocks noGrp="1"/>
          </p:cNvSpPr>
          <p:nvPr>
            <p:ph type="ftr" sz="quarter" idx="11"/>
          </p:nvPr>
        </p:nvSpPr>
        <p:spPr/>
        <p:txBody>
          <a:bodyPr/>
          <a:lstStyle/>
          <a:p>
            <a:endParaRPr lang="de-DE"/>
          </a:p>
        </p:txBody>
      </p:sp>
      <p:sp>
        <p:nvSpPr>
          <p:cNvPr id="6" name="Foliennummernplatzhalter 5">
            <a:extLst>
              <a:ext uri="{FF2B5EF4-FFF2-40B4-BE49-F238E27FC236}">
                <a16:creationId xmlns:a16="http://schemas.microsoft.com/office/drawing/2014/main" id="{6BED54F8-F692-4F53-BB49-55E6B686E3E1}"/>
              </a:ext>
            </a:extLst>
          </p:cNvPr>
          <p:cNvSpPr>
            <a:spLocks noGrp="1"/>
          </p:cNvSpPr>
          <p:nvPr>
            <p:ph type="sldNum" sz="quarter" idx="12"/>
          </p:nvPr>
        </p:nvSpPr>
        <p:spPr/>
        <p:txBody>
          <a:bodyPr/>
          <a:lstStyle/>
          <a:p>
            <a:fld id="{AE725BE1-EC1D-4163-B545-0DCCEA99C7DB}" type="slidenum">
              <a:rPr lang="de-DE" smtClean="0"/>
              <a:t>‹Nr.›</a:t>
            </a:fld>
            <a:endParaRPr lang="de-DE"/>
          </a:p>
        </p:txBody>
      </p:sp>
    </p:spTree>
    <p:extLst>
      <p:ext uri="{BB962C8B-B14F-4D97-AF65-F5344CB8AC3E}">
        <p14:creationId xmlns:p14="http://schemas.microsoft.com/office/powerpoint/2010/main" val="117744584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obj">
  <p:cSld name="Titel und Inhal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76524B0-6D50-4EA0-8AD2-422E23C5A694}"/>
              </a:ext>
            </a:extLst>
          </p:cNvPr>
          <p:cNvSpPr>
            <a:spLocks noGrp="1"/>
          </p:cNvSpPr>
          <p:nvPr>
            <p:ph type="title"/>
          </p:nvPr>
        </p:nvSpPr>
        <p:spPr/>
        <p:txBody>
          <a:bodyPr/>
          <a:lstStyle/>
          <a:p>
            <a:r>
              <a:rPr lang="de-DE"/>
              <a:t>Mastertitelformat bearbeiten</a:t>
            </a:r>
          </a:p>
        </p:txBody>
      </p:sp>
      <p:sp>
        <p:nvSpPr>
          <p:cNvPr id="3" name="Inhaltsplatzhalter 2">
            <a:extLst>
              <a:ext uri="{FF2B5EF4-FFF2-40B4-BE49-F238E27FC236}">
                <a16:creationId xmlns:a16="http://schemas.microsoft.com/office/drawing/2014/main" id="{D0378BB0-83DE-4045-AF2F-080E37CBB2A8}"/>
              </a:ext>
            </a:extLst>
          </p:cNvPr>
          <p:cNvSpPr>
            <a:spLocks noGrp="1"/>
          </p:cNvSpPr>
          <p:nvPr>
            <p:ph idx="1"/>
          </p:nvPr>
        </p:nvSpPr>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a:extLst>
              <a:ext uri="{FF2B5EF4-FFF2-40B4-BE49-F238E27FC236}">
                <a16:creationId xmlns:a16="http://schemas.microsoft.com/office/drawing/2014/main" id="{937772F9-A5E8-4E63-ACDE-65B50694C300}"/>
              </a:ext>
            </a:extLst>
          </p:cNvPr>
          <p:cNvSpPr>
            <a:spLocks noGrp="1"/>
          </p:cNvSpPr>
          <p:nvPr>
            <p:ph type="dt" sz="half" idx="10"/>
          </p:nvPr>
        </p:nvSpPr>
        <p:spPr/>
        <p:txBody>
          <a:bodyPr/>
          <a:lstStyle/>
          <a:p>
            <a:endParaRPr lang="de-DE"/>
          </a:p>
        </p:txBody>
      </p:sp>
      <p:sp>
        <p:nvSpPr>
          <p:cNvPr id="5" name="Fußzeilenplatzhalter 4">
            <a:extLst>
              <a:ext uri="{FF2B5EF4-FFF2-40B4-BE49-F238E27FC236}">
                <a16:creationId xmlns:a16="http://schemas.microsoft.com/office/drawing/2014/main" id="{E81AAEFC-1109-4712-A69C-92A0E14ECABD}"/>
              </a:ext>
            </a:extLst>
          </p:cNvPr>
          <p:cNvSpPr>
            <a:spLocks noGrp="1"/>
          </p:cNvSpPr>
          <p:nvPr>
            <p:ph type="ftr" sz="quarter" idx="11"/>
          </p:nvPr>
        </p:nvSpPr>
        <p:spPr/>
        <p:txBody>
          <a:bodyPr/>
          <a:lstStyle/>
          <a:p>
            <a:endParaRPr lang="de-DE"/>
          </a:p>
        </p:txBody>
      </p:sp>
      <p:sp>
        <p:nvSpPr>
          <p:cNvPr id="6" name="Foliennummernplatzhalter 5">
            <a:extLst>
              <a:ext uri="{FF2B5EF4-FFF2-40B4-BE49-F238E27FC236}">
                <a16:creationId xmlns:a16="http://schemas.microsoft.com/office/drawing/2014/main" id="{EE5BFBE1-F1F8-4EDA-A039-81A2C333CBAE}"/>
              </a:ext>
            </a:extLst>
          </p:cNvPr>
          <p:cNvSpPr>
            <a:spLocks noGrp="1"/>
          </p:cNvSpPr>
          <p:nvPr>
            <p:ph type="sldNum" sz="quarter" idx="12"/>
          </p:nvPr>
        </p:nvSpPr>
        <p:spPr/>
        <p:txBody>
          <a:bodyPr/>
          <a:lstStyle/>
          <a:p>
            <a:fld id="{AE725BE1-EC1D-4163-B545-0DCCEA99C7DB}" type="slidenum">
              <a:rPr lang="de-DE" smtClean="0"/>
              <a:t>‹Nr.›</a:t>
            </a:fld>
            <a:endParaRPr lang="de-DE"/>
          </a:p>
        </p:txBody>
      </p:sp>
    </p:spTree>
    <p:extLst>
      <p:ext uri="{BB962C8B-B14F-4D97-AF65-F5344CB8AC3E}">
        <p14:creationId xmlns:p14="http://schemas.microsoft.com/office/powerpoint/2010/main" val="347501399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blank">
  <p:cSld name="1_Leer">
    <p:spTree>
      <p:nvGrpSpPr>
        <p:cNvPr id="1" name=""/>
        <p:cNvGrpSpPr/>
        <p:nvPr/>
      </p:nvGrpSpPr>
      <p:grpSpPr>
        <a:xfrm>
          <a:off x="0" y="0"/>
          <a:ext cx="0" cy="0"/>
          <a:chOff x="0" y="0"/>
          <a:chExt cx="0" cy="0"/>
        </a:xfrm>
      </p:grpSpPr>
      <p:sp>
        <p:nvSpPr>
          <p:cNvPr id="2" name="Datumsplatzhalter 1"/>
          <p:cNvSpPr>
            <a:spLocks noGrp="1"/>
          </p:cNvSpPr>
          <p:nvPr>
            <p:ph type="dt" sz="half" idx="10"/>
          </p:nvPr>
        </p:nvSpPr>
        <p:spPr/>
        <p:txBody>
          <a:bodyPr/>
          <a:lstStyle/>
          <a:p>
            <a:endParaRPr lang="de-DE"/>
          </a:p>
        </p:txBody>
      </p:sp>
      <p:sp>
        <p:nvSpPr>
          <p:cNvPr id="3" name="Fußzeilenplatzhalter 2"/>
          <p:cNvSpPr>
            <a:spLocks noGrp="1"/>
          </p:cNvSpPr>
          <p:nvPr>
            <p:ph type="ftr" sz="quarter" idx="11"/>
          </p:nvPr>
        </p:nvSpPr>
        <p:spPr/>
        <p:txBody>
          <a:bodyPr/>
          <a:lstStyle/>
          <a:p>
            <a:endParaRPr lang="de-DE"/>
          </a:p>
        </p:txBody>
      </p:sp>
      <p:sp>
        <p:nvSpPr>
          <p:cNvPr id="4" name="Foliennummernplatzhalter 3"/>
          <p:cNvSpPr>
            <a:spLocks noGrp="1"/>
          </p:cNvSpPr>
          <p:nvPr>
            <p:ph type="sldNum" sz="quarter" idx="12"/>
          </p:nvPr>
        </p:nvSpPr>
        <p:spPr/>
        <p:txBody>
          <a:bodyPr/>
          <a:lstStyle/>
          <a:p>
            <a:fld id="{F359DB14-E568-4208-8535-11DBE77E8CFB}" type="slidenum">
              <a:rPr lang="de-DE" smtClean="0"/>
              <a:t>‹Nr.›</a:t>
            </a:fld>
            <a:endParaRPr lang="de-DE"/>
          </a:p>
        </p:txBody>
      </p:sp>
    </p:spTree>
    <p:extLst>
      <p:ext uri="{BB962C8B-B14F-4D97-AF65-F5344CB8AC3E}">
        <p14:creationId xmlns:p14="http://schemas.microsoft.com/office/powerpoint/2010/main" val="860477692"/>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userDrawn="1">
  <p:cSld name="2_Titel und Inhalt MIT Linie">
    <p:spTree>
      <p:nvGrpSpPr>
        <p:cNvPr id="1" name=""/>
        <p:cNvGrpSpPr/>
        <p:nvPr/>
      </p:nvGrpSpPr>
      <p:grpSpPr>
        <a:xfrm>
          <a:off x="0" y="0"/>
          <a:ext cx="0" cy="0"/>
          <a:chOff x="0" y="0"/>
          <a:chExt cx="0" cy="0"/>
        </a:xfrm>
      </p:grpSpPr>
      <p:sp>
        <p:nvSpPr>
          <p:cNvPr id="3" name="Content Placeholder 2"/>
          <p:cNvSpPr>
            <a:spLocks noGrp="1"/>
          </p:cNvSpPr>
          <p:nvPr>
            <p:ph idx="1"/>
          </p:nvPr>
        </p:nvSpPr>
        <p:spPr>
          <a:xfrm>
            <a:off x="340770" y="1494044"/>
            <a:ext cx="11518032" cy="4742099"/>
          </a:xfrm>
        </p:spPr>
        <p:txBody>
          <a:bodyPr/>
          <a:lstStyle>
            <a:lvl1pPr>
              <a:defRPr>
                <a:solidFill>
                  <a:srgbClr val="0F4281"/>
                </a:solidFill>
                <a:latin typeface="Frutiger LT Std 45 Light" panose="020B0402020204020204" pitchFamily="34" charset="0"/>
              </a:defRPr>
            </a:lvl1pPr>
            <a:lvl2pPr>
              <a:defRPr>
                <a:solidFill>
                  <a:srgbClr val="0F4281"/>
                </a:solidFill>
                <a:latin typeface="Frutiger LT Std 45 Light" panose="020B0402020204020204" pitchFamily="34" charset="0"/>
              </a:defRPr>
            </a:lvl2pPr>
            <a:lvl3pPr>
              <a:defRPr>
                <a:solidFill>
                  <a:srgbClr val="0F4281"/>
                </a:solidFill>
                <a:latin typeface="Frutiger LT Std 45 Light" panose="020B0402020204020204" pitchFamily="34" charset="0"/>
              </a:defRPr>
            </a:lvl3pPr>
            <a:lvl4pPr>
              <a:defRPr>
                <a:solidFill>
                  <a:srgbClr val="0F4281"/>
                </a:solidFill>
                <a:latin typeface="Frutiger LT Std 45 Light" panose="020B0402020204020204" pitchFamily="34" charset="0"/>
              </a:defRPr>
            </a:lvl4pPr>
            <a:lvl5pPr>
              <a:defRPr>
                <a:solidFill>
                  <a:srgbClr val="0F4281"/>
                </a:solidFill>
                <a:latin typeface="Frutiger LT Std 45 Light" panose="020B0402020204020204" pitchFamily="34" charset="0"/>
              </a:defRPr>
            </a:lvl5pPr>
          </a:lstStyle>
          <a:p>
            <a:pPr lvl="0"/>
            <a:r>
              <a:rPr lang="de-DE" dirty="0"/>
              <a:t>Formatvorlagen des Textmasters bearbeiten</a:t>
            </a:r>
          </a:p>
          <a:p>
            <a:pPr lvl="1"/>
            <a:r>
              <a:rPr lang="de-DE" dirty="0"/>
              <a:t>Zweite Ebene</a:t>
            </a:r>
          </a:p>
          <a:p>
            <a:pPr lvl="2"/>
            <a:r>
              <a:rPr lang="de-DE" dirty="0"/>
              <a:t>Dritte Ebene</a:t>
            </a:r>
          </a:p>
          <a:p>
            <a:pPr lvl="3"/>
            <a:r>
              <a:rPr lang="de-DE" dirty="0"/>
              <a:t>Vierte Ebene</a:t>
            </a:r>
          </a:p>
          <a:p>
            <a:pPr lvl="4"/>
            <a:r>
              <a:rPr lang="de-DE" dirty="0"/>
              <a:t>Fünfte Ebene</a:t>
            </a:r>
            <a:endParaRPr lang="en-US" dirty="0"/>
          </a:p>
        </p:txBody>
      </p:sp>
      <p:sp>
        <p:nvSpPr>
          <p:cNvPr id="10" name="Slide Number Placeholder 5"/>
          <p:cNvSpPr>
            <a:spLocks noGrp="1"/>
          </p:cNvSpPr>
          <p:nvPr>
            <p:ph type="sldNum" sz="quarter" idx="12"/>
          </p:nvPr>
        </p:nvSpPr>
        <p:spPr>
          <a:xfrm>
            <a:off x="11094721" y="6391534"/>
            <a:ext cx="764082" cy="236447"/>
          </a:xfrm>
          <a:prstGeom prst="rect">
            <a:avLst/>
          </a:prstGeom>
        </p:spPr>
        <p:txBody>
          <a:bodyPr/>
          <a:lstStyle>
            <a:lvl1pPr>
              <a:defRPr sz="1100">
                <a:solidFill>
                  <a:srgbClr val="0F4281"/>
                </a:solidFill>
                <a:latin typeface="Frutiger LT Std 45 Light" panose="020B0402020204020204" pitchFamily="34" charset="0"/>
              </a:defRPr>
            </a:lvl1pPr>
          </a:lstStyle>
          <a:p>
            <a:r>
              <a:rPr lang="en-US" dirty="0" err="1"/>
              <a:t>Seite</a:t>
            </a:r>
            <a:r>
              <a:rPr lang="en-US" dirty="0"/>
              <a:t> </a:t>
            </a:r>
            <a:fld id="{4FAB73BC-B049-4115-A692-8D63A059BFB8}" type="slidenum">
              <a:rPr lang="en-US" smtClean="0"/>
              <a:pPr/>
              <a:t>‹Nr.›</a:t>
            </a:fld>
            <a:endParaRPr lang="en-US" dirty="0"/>
          </a:p>
        </p:txBody>
      </p:sp>
      <p:cxnSp>
        <p:nvCxnSpPr>
          <p:cNvPr id="7" name="Gerader Verbinder 6"/>
          <p:cNvCxnSpPr>
            <a:cxnSpLocks/>
          </p:cNvCxnSpPr>
          <p:nvPr userDrawn="1"/>
        </p:nvCxnSpPr>
        <p:spPr>
          <a:xfrm>
            <a:off x="340769" y="1290632"/>
            <a:ext cx="11520000" cy="0"/>
          </a:xfrm>
          <a:prstGeom prst="line">
            <a:avLst/>
          </a:prstGeom>
          <a:ln w="19050">
            <a:solidFill>
              <a:srgbClr val="4EAFE4"/>
            </a:solidFill>
          </a:ln>
        </p:spPr>
        <p:style>
          <a:lnRef idx="1">
            <a:schemeClr val="accent1"/>
          </a:lnRef>
          <a:fillRef idx="0">
            <a:schemeClr val="accent1"/>
          </a:fillRef>
          <a:effectRef idx="0">
            <a:schemeClr val="accent1"/>
          </a:effectRef>
          <a:fontRef idx="minor">
            <a:schemeClr val="tx1"/>
          </a:fontRef>
        </p:style>
      </p:cxnSp>
      <p:sp>
        <p:nvSpPr>
          <p:cNvPr id="15" name="Date Placeholder 3"/>
          <p:cNvSpPr>
            <a:spLocks noGrp="1"/>
          </p:cNvSpPr>
          <p:nvPr>
            <p:ph type="dt" sz="half" idx="10"/>
          </p:nvPr>
        </p:nvSpPr>
        <p:spPr>
          <a:xfrm>
            <a:off x="340769" y="6394109"/>
            <a:ext cx="2342046" cy="233704"/>
          </a:xfrm>
          <a:prstGeom prst="rect">
            <a:avLst/>
          </a:prstGeom>
        </p:spPr>
        <p:txBody>
          <a:bodyPr anchor="b"/>
          <a:lstStyle>
            <a:lvl1pPr>
              <a:defRPr sz="1100">
                <a:solidFill>
                  <a:srgbClr val="0F4281"/>
                </a:solidFill>
                <a:latin typeface="Frutiger LT Std 45 Light" panose="020B0402020204020204" pitchFamily="34" charset="0"/>
              </a:defRPr>
            </a:lvl1pPr>
          </a:lstStyle>
          <a:p>
            <a:r>
              <a:rPr lang="de-DE"/>
              <a:t>© EurA AG     11.07.2018</a:t>
            </a:r>
            <a:endParaRPr lang="en-US" dirty="0"/>
          </a:p>
        </p:txBody>
      </p:sp>
      <p:sp>
        <p:nvSpPr>
          <p:cNvPr id="4" name="Titel 3">
            <a:extLst>
              <a:ext uri="{FF2B5EF4-FFF2-40B4-BE49-F238E27FC236}">
                <a16:creationId xmlns:a16="http://schemas.microsoft.com/office/drawing/2014/main" id="{C79D4FAE-8AC1-4196-B66B-EAF016C727BD}"/>
              </a:ext>
            </a:extLst>
          </p:cNvPr>
          <p:cNvSpPr>
            <a:spLocks noGrp="1"/>
          </p:cNvSpPr>
          <p:nvPr>
            <p:ph type="title"/>
          </p:nvPr>
        </p:nvSpPr>
        <p:spPr/>
        <p:txBody>
          <a:bodyPr/>
          <a:lstStyle/>
          <a:p>
            <a:r>
              <a:rPr lang="de-DE"/>
              <a:t>Mastertitelformat bearbeiten</a:t>
            </a:r>
          </a:p>
        </p:txBody>
      </p:sp>
      <p:sp>
        <p:nvSpPr>
          <p:cNvPr id="6" name="Textfeld 5">
            <a:extLst>
              <a:ext uri="{FF2B5EF4-FFF2-40B4-BE49-F238E27FC236}">
                <a16:creationId xmlns:a16="http://schemas.microsoft.com/office/drawing/2014/main" id="{D1E05173-39C7-4C0D-878C-129E62FC04E8}"/>
              </a:ext>
            </a:extLst>
          </p:cNvPr>
          <p:cNvSpPr txBox="1"/>
          <p:nvPr userDrawn="1"/>
        </p:nvSpPr>
        <p:spPr>
          <a:xfrm>
            <a:off x="8198738" y="6378952"/>
            <a:ext cx="2323072" cy="430887"/>
          </a:xfrm>
          <a:prstGeom prst="rect">
            <a:avLst/>
          </a:prstGeom>
          <a:noFill/>
        </p:spPr>
        <p:txBody>
          <a:bodyPr wrap="none" rtlCol="0">
            <a:spAutoFit/>
          </a:bodyPr>
          <a:lstStyle/>
          <a:p>
            <a:r>
              <a:rPr lang="de-DE" sz="1100" dirty="0">
                <a:solidFill>
                  <a:srgbClr val="0F4281"/>
                </a:solidFill>
                <a:latin typeface="Frutiger LT Std 45 Light" panose="020B0402020204020204" pitchFamily="34" charset="0"/>
              </a:rPr>
              <a:t>2. Sitzung RecyKon bei </a:t>
            </a:r>
          </a:p>
          <a:p>
            <a:r>
              <a:rPr lang="de-DE" sz="1100" dirty="0">
                <a:solidFill>
                  <a:srgbClr val="0F4281"/>
                </a:solidFill>
                <a:latin typeface="Frutiger LT Std 45 Light" panose="020B0402020204020204" pitchFamily="34" charset="0"/>
              </a:rPr>
              <a:t>Dr. Laure Plasmatechnologie GmbH</a:t>
            </a:r>
          </a:p>
        </p:txBody>
      </p:sp>
      <p:pic>
        <p:nvPicPr>
          <p:cNvPr id="18" name="Grafik 17">
            <a:extLst>
              <a:ext uri="{FF2B5EF4-FFF2-40B4-BE49-F238E27FC236}">
                <a16:creationId xmlns:a16="http://schemas.microsoft.com/office/drawing/2014/main" id="{E2CC7E21-8DFD-44ED-ACBD-C7127FE43889}"/>
              </a:ext>
            </a:extLst>
          </p:cNvPr>
          <p:cNvPicPr>
            <a:picLocks noChangeAspect="1"/>
          </p:cNvPicPr>
          <p:nvPr userDrawn="1"/>
        </p:nvPicPr>
        <p:blipFill>
          <a:blip r:embed="rId2"/>
          <a:stretch>
            <a:fillRect/>
          </a:stretch>
        </p:blipFill>
        <p:spPr>
          <a:xfrm>
            <a:off x="5784056" y="6321040"/>
            <a:ext cx="1021141" cy="536959"/>
          </a:xfrm>
          <a:prstGeom prst="rect">
            <a:avLst/>
          </a:prstGeom>
        </p:spPr>
      </p:pic>
      <p:pic>
        <p:nvPicPr>
          <p:cNvPr id="20" name="Grafik 19">
            <a:extLst>
              <a:ext uri="{FF2B5EF4-FFF2-40B4-BE49-F238E27FC236}">
                <a16:creationId xmlns:a16="http://schemas.microsoft.com/office/drawing/2014/main" id="{55D551F2-BCEC-4C82-991C-89A7D3E8CCA4}"/>
              </a:ext>
            </a:extLst>
          </p:cNvPr>
          <p:cNvPicPr>
            <a:picLocks noChangeAspect="1"/>
          </p:cNvPicPr>
          <p:nvPr userDrawn="1"/>
        </p:nvPicPr>
        <p:blipFill>
          <a:blip r:embed="rId3"/>
          <a:stretch>
            <a:fillRect/>
          </a:stretch>
        </p:blipFill>
        <p:spPr>
          <a:xfrm>
            <a:off x="5226198" y="6391534"/>
            <a:ext cx="490259" cy="415916"/>
          </a:xfrm>
          <a:prstGeom prst="rect">
            <a:avLst/>
          </a:prstGeom>
        </p:spPr>
      </p:pic>
    </p:spTree>
    <p:extLst>
      <p:ext uri="{BB962C8B-B14F-4D97-AF65-F5344CB8AC3E}">
        <p14:creationId xmlns:p14="http://schemas.microsoft.com/office/powerpoint/2010/main" val="3322685660"/>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userDrawn="1">
  <p:cSld name="3_Titel und Inhalt MIT Linie">
    <p:spTree>
      <p:nvGrpSpPr>
        <p:cNvPr id="1" name=""/>
        <p:cNvGrpSpPr/>
        <p:nvPr/>
      </p:nvGrpSpPr>
      <p:grpSpPr>
        <a:xfrm>
          <a:off x="0" y="0"/>
          <a:ext cx="0" cy="0"/>
          <a:chOff x="0" y="0"/>
          <a:chExt cx="0" cy="0"/>
        </a:xfrm>
      </p:grpSpPr>
      <p:sp>
        <p:nvSpPr>
          <p:cNvPr id="3" name="Content Placeholder 2"/>
          <p:cNvSpPr>
            <a:spLocks noGrp="1"/>
          </p:cNvSpPr>
          <p:nvPr>
            <p:ph idx="1"/>
          </p:nvPr>
        </p:nvSpPr>
        <p:spPr>
          <a:xfrm>
            <a:off x="340770" y="1494044"/>
            <a:ext cx="11518032" cy="4742099"/>
          </a:xfrm>
        </p:spPr>
        <p:txBody>
          <a:bodyPr/>
          <a:lstStyle>
            <a:lvl1pPr>
              <a:defRPr>
                <a:solidFill>
                  <a:srgbClr val="0F4281"/>
                </a:solidFill>
                <a:latin typeface="Frutiger LT Std 45 Light" panose="020B0402020204020204" pitchFamily="34" charset="0"/>
              </a:defRPr>
            </a:lvl1pPr>
            <a:lvl2pPr>
              <a:defRPr>
                <a:solidFill>
                  <a:srgbClr val="0F4281"/>
                </a:solidFill>
                <a:latin typeface="Frutiger LT Std 45 Light" panose="020B0402020204020204" pitchFamily="34" charset="0"/>
              </a:defRPr>
            </a:lvl2pPr>
            <a:lvl3pPr>
              <a:defRPr>
                <a:solidFill>
                  <a:srgbClr val="0F4281"/>
                </a:solidFill>
                <a:latin typeface="Frutiger LT Std 45 Light" panose="020B0402020204020204" pitchFamily="34" charset="0"/>
              </a:defRPr>
            </a:lvl3pPr>
            <a:lvl4pPr>
              <a:defRPr>
                <a:solidFill>
                  <a:srgbClr val="0F4281"/>
                </a:solidFill>
                <a:latin typeface="Frutiger LT Std 45 Light" panose="020B0402020204020204" pitchFamily="34" charset="0"/>
              </a:defRPr>
            </a:lvl4pPr>
            <a:lvl5pPr>
              <a:defRPr>
                <a:solidFill>
                  <a:srgbClr val="0F4281"/>
                </a:solidFill>
                <a:latin typeface="Frutiger LT Std 45 Light" panose="020B0402020204020204" pitchFamily="34" charset="0"/>
              </a:defRPr>
            </a:lvl5pPr>
          </a:lstStyle>
          <a:p>
            <a:pPr lvl="0"/>
            <a:r>
              <a:rPr lang="de-DE" dirty="0"/>
              <a:t>Formatvorlagen des Textmasters bearbeiten</a:t>
            </a:r>
          </a:p>
          <a:p>
            <a:pPr lvl="1"/>
            <a:r>
              <a:rPr lang="de-DE" dirty="0"/>
              <a:t>Zweite Ebene</a:t>
            </a:r>
          </a:p>
          <a:p>
            <a:pPr lvl="2"/>
            <a:r>
              <a:rPr lang="de-DE" dirty="0"/>
              <a:t>Dritte Ebene</a:t>
            </a:r>
          </a:p>
          <a:p>
            <a:pPr lvl="3"/>
            <a:r>
              <a:rPr lang="de-DE" dirty="0"/>
              <a:t>Vierte Ebene</a:t>
            </a:r>
          </a:p>
          <a:p>
            <a:pPr lvl="4"/>
            <a:r>
              <a:rPr lang="de-DE" dirty="0"/>
              <a:t>Fünfte Ebene</a:t>
            </a:r>
            <a:endParaRPr lang="en-US" dirty="0"/>
          </a:p>
        </p:txBody>
      </p:sp>
      <p:sp>
        <p:nvSpPr>
          <p:cNvPr id="10" name="Slide Number Placeholder 5"/>
          <p:cNvSpPr>
            <a:spLocks noGrp="1"/>
          </p:cNvSpPr>
          <p:nvPr>
            <p:ph type="sldNum" sz="quarter" idx="12"/>
          </p:nvPr>
        </p:nvSpPr>
        <p:spPr>
          <a:xfrm>
            <a:off x="11094721" y="6391534"/>
            <a:ext cx="764082" cy="236447"/>
          </a:xfrm>
          <a:prstGeom prst="rect">
            <a:avLst/>
          </a:prstGeom>
        </p:spPr>
        <p:txBody>
          <a:bodyPr/>
          <a:lstStyle>
            <a:lvl1pPr>
              <a:defRPr sz="1100">
                <a:solidFill>
                  <a:srgbClr val="0F4281"/>
                </a:solidFill>
                <a:latin typeface="Frutiger LT Std 45 Light" panose="020B0402020204020204" pitchFamily="34" charset="0"/>
              </a:defRPr>
            </a:lvl1pPr>
          </a:lstStyle>
          <a:p>
            <a:r>
              <a:rPr lang="en-US" dirty="0" err="1"/>
              <a:t>Seite</a:t>
            </a:r>
            <a:r>
              <a:rPr lang="en-US" dirty="0"/>
              <a:t> </a:t>
            </a:r>
            <a:fld id="{4FAB73BC-B049-4115-A692-8D63A059BFB8}" type="slidenum">
              <a:rPr lang="en-US" smtClean="0"/>
              <a:pPr/>
              <a:t>‹Nr.›</a:t>
            </a:fld>
            <a:endParaRPr lang="en-US" dirty="0"/>
          </a:p>
        </p:txBody>
      </p:sp>
      <p:cxnSp>
        <p:nvCxnSpPr>
          <p:cNvPr id="7" name="Gerader Verbinder 6"/>
          <p:cNvCxnSpPr>
            <a:cxnSpLocks/>
          </p:cNvCxnSpPr>
          <p:nvPr userDrawn="1"/>
        </p:nvCxnSpPr>
        <p:spPr>
          <a:xfrm>
            <a:off x="340769" y="1290632"/>
            <a:ext cx="11520000" cy="0"/>
          </a:xfrm>
          <a:prstGeom prst="line">
            <a:avLst/>
          </a:prstGeom>
          <a:ln w="19050">
            <a:solidFill>
              <a:srgbClr val="4EAFE4"/>
            </a:solidFill>
          </a:ln>
        </p:spPr>
        <p:style>
          <a:lnRef idx="1">
            <a:schemeClr val="accent1"/>
          </a:lnRef>
          <a:fillRef idx="0">
            <a:schemeClr val="accent1"/>
          </a:fillRef>
          <a:effectRef idx="0">
            <a:schemeClr val="accent1"/>
          </a:effectRef>
          <a:fontRef idx="minor">
            <a:schemeClr val="tx1"/>
          </a:fontRef>
        </p:style>
      </p:cxnSp>
      <p:sp>
        <p:nvSpPr>
          <p:cNvPr id="15" name="Date Placeholder 3"/>
          <p:cNvSpPr>
            <a:spLocks noGrp="1"/>
          </p:cNvSpPr>
          <p:nvPr>
            <p:ph type="dt" sz="half" idx="10"/>
          </p:nvPr>
        </p:nvSpPr>
        <p:spPr>
          <a:xfrm>
            <a:off x="340769" y="6394109"/>
            <a:ext cx="2342046" cy="233704"/>
          </a:xfrm>
          <a:prstGeom prst="rect">
            <a:avLst/>
          </a:prstGeom>
        </p:spPr>
        <p:txBody>
          <a:bodyPr anchor="b"/>
          <a:lstStyle>
            <a:lvl1pPr>
              <a:defRPr sz="1100">
                <a:solidFill>
                  <a:srgbClr val="0F4281"/>
                </a:solidFill>
                <a:latin typeface="Frutiger LT Std 45 Light" panose="020B0402020204020204" pitchFamily="34" charset="0"/>
              </a:defRPr>
            </a:lvl1pPr>
          </a:lstStyle>
          <a:p>
            <a:r>
              <a:rPr lang="de-DE"/>
              <a:t>© EurA AG     30.10.2018</a:t>
            </a:r>
            <a:endParaRPr lang="en-US" dirty="0"/>
          </a:p>
        </p:txBody>
      </p:sp>
      <p:sp>
        <p:nvSpPr>
          <p:cNvPr id="4" name="Titel 3">
            <a:extLst>
              <a:ext uri="{FF2B5EF4-FFF2-40B4-BE49-F238E27FC236}">
                <a16:creationId xmlns:a16="http://schemas.microsoft.com/office/drawing/2014/main" id="{C79D4FAE-8AC1-4196-B66B-EAF016C727BD}"/>
              </a:ext>
            </a:extLst>
          </p:cNvPr>
          <p:cNvSpPr>
            <a:spLocks noGrp="1"/>
          </p:cNvSpPr>
          <p:nvPr>
            <p:ph type="title"/>
          </p:nvPr>
        </p:nvSpPr>
        <p:spPr/>
        <p:txBody>
          <a:bodyPr/>
          <a:lstStyle/>
          <a:p>
            <a:r>
              <a:rPr lang="de-DE"/>
              <a:t>Mastertitelformat bearbeiten</a:t>
            </a:r>
          </a:p>
        </p:txBody>
      </p:sp>
      <p:sp>
        <p:nvSpPr>
          <p:cNvPr id="6" name="Textfeld 5">
            <a:extLst>
              <a:ext uri="{FF2B5EF4-FFF2-40B4-BE49-F238E27FC236}">
                <a16:creationId xmlns:a16="http://schemas.microsoft.com/office/drawing/2014/main" id="{D1E05173-39C7-4C0D-878C-129E62FC04E8}"/>
              </a:ext>
            </a:extLst>
          </p:cNvPr>
          <p:cNvSpPr txBox="1"/>
          <p:nvPr userDrawn="1"/>
        </p:nvSpPr>
        <p:spPr>
          <a:xfrm>
            <a:off x="8198738" y="6378952"/>
            <a:ext cx="1899879" cy="430887"/>
          </a:xfrm>
          <a:prstGeom prst="rect">
            <a:avLst/>
          </a:prstGeom>
          <a:noFill/>
        </p:spPr>
        <p:txBody>
          <a:bodyPr wrap="none" rtlCol="0">
            <a:spAutoFit/>
          </a:bodyPr>
          <a:lstStyle/>
          <a:p>
            <a:r>
              <a:rPr lang="de-DE" sz="1100" dirty="0">
                <a:solidFill>
                  <a:srgbClr val="0F4281"/>
                </a:solidFill>
                <a:latin typeface="Frutiger LT Std 45 Light" panose="020B0402020204020204" pitchFamily="34" charset="0"/>
              </a:rPr>
              <a:t>3. Sitzung RecyKon bei </a:t>
            </a:r>
          </a:p>
          <a:p>
            <a:r>
              <a:rPr lang="de-DE" sz="1100" dirty="0">
                <a:solidFill>
                  <a:srgbClr val="0F4281"/>
                </a:solidFill>
                <a:latin typeface="Frutiger LT Std 45 Light" panose="020B0402020204020204" pitchFamily="34" charset="0"/>
              </a:rPr>
              <a:t>RWTH Aachen – AMR &amp; IME</a:t>
            </a:r>
          </a:p>
        </p:txBody>
      </p:sp>
      <p:pic>
        <p:nvPicPr>
          <p:cNvPr id="18" name="Grafik 17">
            <a:extLst>
              <a:ext uri="{FF2B5EF4-FFF2-40B4-BE49-F238E27FC236}">
                <a16:creationId xmlns:a16="http://schemas.microsoft.com/office/drawing/2014/main" id="{E2CC7E21-8DFD-44ED-ACBD-C7127FE43889}"/>
              </a:ext>
            </a:extLst>
          </p:cNvPr>
          <p:cNvPicPr>
            <a:picLocks noChangeAspect="1"/>
          </p:cNvPicPr>
          <p:nvPr userDrawn="1"/>
        </p:nvPicPr>
        <p:blipFill>
          <a:blip r:embed="rId2"/>
          <a:stretch>
            <a:fillRect/>
          </a:stretch>
        </p:blipFill>
        <p:spPr>
          <a:xfrm>
            <a:off x="5784056" y="6321040"/>
            <a:ext cx="1021141" cy="536959"/>
          </a:xfrm>
          <a:prstGeom prst="rect">
            <a:avLst/>
          </a:prstGeom>
        </p:spPr>
      </p:pic>
      <p:pic>
        <p:nvPicPr>
          <p:cNvPr id="20" name="Grafik 19">
            <a:extLst>
              <a:ext uri="{FF2B5EF4-FFF2-40B4-BE49-F238E27FC236}">
                <a16:creationId xmlns:a16="http://schemas.microsoft.com/office/drawing/2014/main" id="{55D551F2-BCEC-4C82-991C-89A7D3E8CCA4}"/>
              </a:ext>
            </a:extLst>
          </p:cNvPr>
          <p:cNvPicPr>
            <a:picLocks noChangeAspect="1"/>
          </p:cNvPicPr>
          <p:nvPr userDrawn="1"/>
        </p:nvPicPr>
        <p:blipFill>
          <a:blip r:embed="rId3"/>
          <a:stretch>
            <a:fillRect/>
          </a:stretch>
        </p:blipFill>
        <p:spPr>
          <a:xfrm>
            <a:off x="5226198" y="6391534"/>
            <a:ext cx="490259" cy="415916"/>
          </a:xfrm>
          <a:prstGeom prst="rect">
            <a:avLst/>
          </a:prstGeom>
        </p:spPr>
      </p:pic>
    </p:spTree>
    <p:extLst>
      <p:ext uri="{BB962C8B-B14F-4D97-AF65-F5344CB8AC3E}">
        <p14:creationId xmlns:p14="http://schemas.microsoft.com/office/powerpoint/2010/main" val="2301503778"/>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userDrawn="1">
  <p:cSld name="4_Titel und Inhalt MIT Linie">
    <p:spTree>
      <p:nvGrpSpPr>
        <p:cNvPr id="1" name=""/>
        <p:cNvGrpSpPr/>
        <p:nvPr/>
      </p:nvGrpSpPr>
      <p:grpSpPr>
        <a:xfrm>
          <a:off x="0" y="0"/>
          <a:ext cx="0" cy="0"/>
          <a:chOff x="0" y="0"/>
          <a:chExt cx="0" cy="0"/>
        </a:xfrm>
      </p:grpSpPr>
      <p:sp>
        <p:nvSpPr>
          <p:cNvPr id="3" name="Content Placeholder 2"/>
          <p:cNvSpPr>
            <a:spLocks noGrp="1"/>
          </p:cNvSpPr>
          <p:nvPr>
            <p:ph idx="1"/>
          </p:nvPr>
        </p:nvSpPr>
        <p:spPr>
          <a:xfrm>
            <a:off x="340770" y="1494044"/>
            <a:ext cx="11518032" cy="4742099"/>
          </a:xfrm>
        </p:spPr>
        <p:txBody>
          <a:bodyPr/>
          <a:lstStyle>
            <a:lvl1pPr>
              <a:defRPr>
                <a:solidFill>
                  <a:srgbClr val="0F4281"/>
                </a:solidFill>
                <a:latin typeface="Frutiger LT Std 45 Light" panose="020B0402020204020204" pitchFamily="34" charset="0"/>
              </a:defRPr>
            </a:lvl1pPr>
            <a:lvl2pPr>
              <a:defRPr>
                <a:solidFill>
                  <a:srgbClr val="0F4281"/>
                </a:solidFill>
                <a:latin typeface="Frutiger LT Std 45 Light" panose="020B0402020204020204" pitchFamily="34" charset="0"/>
              </a:defRPr>
            </a:lvl2pPr>
            <a:lvl3pPr>
              <a:defRPr>
                <a:solidFill>
                  <a:srgbClr val="0F4281"/>
                </a:solidFill>
                <a:latin typeface="Frutiger LT Std 45 Light" panose="020B0402020204020204" pitchFamily="34" charset="0"/>
              </a:defRPr>
            </a:lvl3pPr>
            <a:lvl4pPr>
              <a:defRPr>
                <a:solidFill>
                  <a:srgbClr val="0F4281"/>
                </a:solidFill>
                <a:latin typeface="Frutiger LT Std 45 Light" panose="020B0402020204020204" pitchFamily="34" charset="0"/>
              </a:defRPr>
            </a:lvl4pPr>
            <a:lvl5pPr>
              <a:defRPr>
                <a:solidFill>
                  <a:srgbClr val="0F4281"/>
                </a:solidFill>
                <a:latin typeface="Frutiger LT Std 45 Light" panose="020B0402020204020204" pitchFamily="34" charset="0"/>
              </a:defRPr>
            </a:lvl5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10" name="Slide Number Placeholder 5"/>
          <p:cNvSpPr>
            <a:spLocks noGrp="1"/>
          </p:cNvSpPr>
          <p:nvPr>
            <p:ph type="sldNum" sz="quarter" idx="12"/>
          </p:nvPr>
        </p:nvSpPr>
        <p:spPr>
          <a:xfrm>
            <a:off x="11094721" y="6391534"/>
            <a:ext cx="764082" cy="236447"/>
          </a:xfrm>
          <a:prstGeom prst="rect">
            <a:avLst/>
          </a:prstGeom>
        </p:spPr>
        <p:txBody>
          <a:bodyPr/>
          <a:lstStyle>
            <a:lvl1pPr>
              <a:defRPr sz="1100">
                <a:solidFill>
                  <a:srgbClr val="0F4281"/>
                </a:solidFill>
                <a:latin typeface="Frutiger LT Std 45 Light" panose="020B0402020204020204" pitchFamily="34" charset="0"/>
              </a:defRPr>
            </a:lvl1pPr>
          </a:lstStyle>
          <a:p>
            <a:r>
              <a:rPr lang="en-US" dirty="0" err="1"/>
              <a:t>Seite</a:t>
            </a:r>
            <a:r>
              <a:rPr lang="en-US" dirty="0"/>
              <a:t> </a:t>
            </a:r>
            <a:fld id="{4FAB73BC-B049-4115-A692-8D63A059BFB8}" type="slidenum">
              <a:rPr lang="en-US" smtClean="0"/>
              <a:pPr/>
              <a:t>‹Nr.›</a:t>
            </a:fld>
            <a:endParaRPr lang="en-US" dirty="0"/>
          </a:p>
        </p:txBody>
      </p:sp>
      <p:sp>
        <p:nvSpPr>
          <p:cNvPr id="2" name="Titel 1"/>
          <p:cNvSpPr>
            <a:spLocks noGrp="1"/>
          </p:cNvSpPr>
          <p:nvPr>
            <p:ph type="title"/>
          </p:nvPr>
        </p:nvSpPr>
        <p:spPr/>
        <p:txBody>
          <a:bodyPr/>
          <a:lstStyle/>
          <a:p>
            <a:r>
              <a:rPr lang="de-DE"/>
              <a:t>Mastertitelformat bearbeiten</a:t>
            </a:r>
          </a:p>
        </p:txBody>
      </p:sp>
      <p:sp>
        <p:nvSpPr>
          <p:cNvPr id="5" name="Textplatzhalter 4"/>
          <p:cNvSpPr>
            <a:spLocks noGrp="1"/>
          </p:cNvSpPr>
          <p:nvPr>
            <p:ph type="body" sz="quarter" idx="13" hasCustomPrompt="1"/>
          </p:nvPr>
        </p:nvSpPr>
        <p:spPr>
          <a:xfrm>
            <a:off x="6934200" y="6391534"/>
            <a:ext cx="4021138" cy="236279"/>
          </a:xfrm>
        </p:spPr>
        <p:txBody>
          <a:bodyPr>
            <a:noAutofit/>
          </a:bodyPr>
          <a:lstStyle>
            <a:lvl1pPr marL="0" indent="0">
              <a:buNone/>
              <a:defRPr sz="1100" cap="all" baseline="0"/>
            </a:lvl1pPr>
          </a:lstStyle>
          <a:p>
            <a:pPr lvl="0"/>
            <a:r>
              <a:rPr lang="de-DE" dirty="0"/>
              <a:t>Präsentationstitel Durch Klicken hinzufügen</a:t>
            </a:r>
          </a:p>
        </p:txBody>
      </p:sp>
      <p:cxnSp>
        <p:nvCxnSpPr>
          <p:cNvPr id="7" name="Gerader Verbinder 6"/>
          <p:cNvCxnSpPr>
            <a:cxnSpLocks/>
          </p:cNvCxnSpPr>
          <p:nvPr userDrawn="1"/>
        </p:nvCxnSpPr>
        <p:spPr>
          <a:xfrm>
            <a:off x="340769" y="1290632"/>
            <a:ext cx="11520000" cy="0"/>
          </a:xfrm>
          <a:prstGeom prst="line">
            <a:avLst/>
          </a:prstGeom>
          <a:ln w="19050">
            <a:solidFill>
              <a:srgbClr val="4EAFE4"/>
            </a:solidFill>
          </a:ln>
        </p:spPr>
        <p:style>
          <a:lnRef idx="1">
            <a:schemeClr val="accent1"/>
          </a:lnRef>
          <a:fillRef idx="0">
            <a:schemeClr val="accent1"/>
          </a:fillRef>
          <a:effectRef idx="0">
            <a:schemeClr val="accent1"/>
          </a:effectRef>
          <a:fontRef idx="minor">
            <a:schemeClr val="tx1"/>
          </a:fontRef>
        </p:style>
      </p:cxnSp>
      <p:sp>
        <p:nvSpPr>
          <p:cNvPr id="15" name="Date Placeholder 3"/>
          <p:cNvSpPr>
            <a:spLocks noGrp="1"/>
          </p:cNvSpPr>
          <p:nvPr>
            <p:ph type="dt" sz="half" idx="10"/>
          </p:nvPr>
        </p:nvSpPr>
        <p:spPr>
          <a:xfrm>
            <a:off x="340769" y="6394109"/>
            <a:ext cx="927797" cy="233704"/>
          </a:xfrm>
          <a:prstGeom prst="rect">
            <a:avLst/>
          </a:prstGeom>
        </p:spPr>
        <p:txBody>
          <a:bodyPr anchor="b"/>
          <a:lstStyle>
            <a:lvl1pPr>
              <a:defRPr sz="1100">
                <a:solidFill>
                  <a:srgbClr val="0F4281"/>
                </a:solidFill>
                <a:latin typeface="Frutiger LT Std 45 Light" panose="020B0402020204020204" pitchFamily="34" charset="0"/>
              </a:defRPr>
            </a:lvl1pPr>
          </a:lstStyle>
          <a:p>
            <a:r>
              <a:rPr lang="de-DE" dirty="0"/>
              <a:t>© EurA AG</a:t>
            </a:r>
            <a:endParaRPr lang="en-US" dirty="0"/>
          </a:p>
        </p:txBody>
      </p:sp>
      <p:sp>
        <p:nvSpPr>
          <p:cNvPr id="16" name="Textplatzhalter 5"/>
          <p:cNvSpPr>
            <a:spLocks noGrp="1"/>
          </p:cNvSpPr>
          <p:nvPr>
            <p:ph type="body" sz="quarter" idx="14" hasCustomPrompt="1"/>
          </p:nvPr>
        </p:nvSpPr>
        <p:spPr>
          <a:xfrm>
            <a:off x="1130710" y="6391275"/>
            <a:ext cx="2458781" cy="236538"/>
          </a:xfrm>
        </p:spPr>
        <p:txBody>
          <a:bodyPr anchor="t">
            <a:noAutofit/>
          </a:bodyPr>
          <a:lstStyle>
            <a:lvl1pPr marL="0" indent="0">
              <a:buFontTx/>
              <a:buNone/>
              <a:defRPr sz="1100"/>
            </a:lvl1pPr>
          </a:lstStyle>
          <a:p>
            <a:pPr lvl="0"/>
            <a:r>
              <a:rPr lang="de-DE" dirty="0"/>
              <a:t>TT.MM.JJJJ</a:t>
            </a:r>
          </a:p>
        </p:txBody>
      </p:sp>
    </p:spTree>
    <p:extLst>
      <p:ext uri="{BB962C8B-B14F-4D97-AF65-F5344CB8AC3E}">
        <p14:creationId xmlns:p14="http://schemas.microsoft.com/office/powerpoint/2010/main" val="4289140360"/>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userDrawn="1">
  <p:cSld name="5_Titel und Inhalt MIT Linie">
    <p:spTree>
      <p:nvGrpSpPr>
        <p:cNvPr id="1" name=""/>
        <p:cNvGrpSpPr/>
        <p:nvPr/>
      </p:nvGrpSpPr>
      <p:grpSpPr>
        <a:xfrm>
          <a:off x="0" y="0"/>
          <a:ext cx="0" cy="0"/>
          <a:chOff x="0" y="0"/>
          <a:chExt cx="0" cy="0"/>
        </a:xfrm>
      </p:grpSpPr>
      <p:sp>
        <p:nvSpPr>
          <p:cNvPr id="3" name="Content Placeholder 2"/>
          <p:cNvSpPr>
            <a:spLocks noGrp="1"/>
          </p:cNvSpPr>
          <p:nvPr>
            <p:ph idx="1"/>
          </p:nvPr>
        </p:nvSpPr>
        <p:spPr>
          <a:xfrm>
            <a:off x="340770" y="1494044"/>
            <a:ext cx="11518032" cy="4742099"/>
          </a:xfrm>
        </p:spPr>
        <p:txBody>
          <a:bodyPr/>
          <a:lstStyle>
            <a:lvl1pPr>
              <a:defRPr>
                <a:solidFill>
                  <a:srgbClr val="0F4281"/>
                </a:solidFill>
                <a:latin typeface="Frutiger LT Std 45 Light" panose="020B0402020204020204" pitchFamily="34" charset="0"/>
              </a:defRPr>
            </a:lvl1pPr>
            <a:lvl2pPr>
              <a:defRPr>
                <a:solidFill>
                  <a:srgbClr val="0F4281"/>
                </a:solidFill>
                <a:latin typeface="Frutiger LT Std 45 Light" panose="020B0402020204020204" pitchFamily="34" charset="0"/>
              </a:defRPr>
            </a:lvl2pPr>
            <a:lvl3pPr>
              <a:defRPr>
                <a:solidFill>
                  <a:srgbClr val="0F4281"/>
                </a:solidFill>
                <a:latin typeface="Frutiger LT Std 45 Light" panose="020B0402020204020204" pitchFamily="34" charset="0"/>
              </a:defRPr>
            </a:lvl3pPr>
            <a:lvl4pPr>
              <a:defRPr>
                <a:solidFill>
                  <a:srgbClr val="0F4281"/>
                </a:solidFill>
                <a:latin typeface="Frutiger LT Std 45 Light" panose="020B0402020204020204" pitchFamily="34" charset="0"/>
              </a:defRPr>
            </a:lvl4pPr>
            <a:lvl5pPr>
              <a:defRPr>
                <a:solidFill>
                  <a:srgbClr val="0F4281"/>
                </a:solidFill>
                <a:latin typeface="Frutiger LT Std 45 Light" panose="020B0402020204020204" pitchFamily="34" charset="0"/>
              </a:defRPr>
            </a:lvl5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10" name="Slide Number Placeholder 5"/>
          <p:cNvSpPr>
            <a:spLocks noGrp="1"/>
          </p:cNvSpPr>
          <p:nvPr>
            <p:ph type="sldNum" sz="quarter" idx="12"/>
          </p:nvPr>
        </p:nvSpPr>
        <p:spPr>
          <a:xfrm>
            <a:off x="11094721" y="6391534"/>
            <a:ext cx="764082" cy="236447"/>
          </a:xfrm>
          <a:prstGeom prst="rect">
            <a:avLst/>
          </a:prstGeom>
        </p:spPr>
        <p:txBody>
          <a:bodyPr/>
          <a:lstStyle>
            <a:lvl1pPr>
              <a:defRPr sz="1100">
                <a:solidFill>
                  <a:srgbClr val="0F4281"/>
                </a:solidFill>
                <a:latin typeface="Frutiger LT Std 45 Light" panose="020B0402020204020204" pitchFamily="34" charset="0"/>
              </a:defRPr>
            </a:lvl1pPr>
          </a:lstStyle>
          <a:p>
            <a:r>
              <a:rPr lang="en-US" dirty="0" err="1"/>
              <a:t>Seite</a:t>
            </a:r>
            <a:r>
              <a:rPr lang="en-US" dirty="0"/>
              <a:t> </a:t>
            </a:r>
            <a:fld id="{4FAB73BC-B049-4115-A692-8D63A059BFB8}" type="slidenum">
              <a:rPr lang="en-US" smtClean="0"/>
              <a:pPr/>
              <a:t>‹Nr.›</a:t>
            </a:fld>
            <a:endParaRPr lang="en-US" dirty="0"/>
          </a:p>
        </p:txBody>
      </p:sp>
      <p:sp>
        <p:nvSpPr>
          <p:cNvPr id="2" name="Titel 1"/>
          <p:cNvSpPr>
            <a:spLocks noGrp="1"/>
          </p:cNvSpPr>
          <p:nvPr>
            <p:ph type="title"/>
          </p:nvPr>
        </p:nvSpPr>
        <p:spPr/>
        <p:txBody>
          <a:bodyPr/>
          <a:lstStyle/>
          <a:p>
            <a:r>
              <a:rPr lang="de-DE"/>
              <a:t>Mastertitelformat bearbeiten</a:t>
            </a:r>
          </a:p>
        </p:txBody>
      </p:sp>
      <p:sp>
        <p:nvSpPr>
          <p:cNvPr id="5" name="Textplatzhalter 4"/>
          <p:cNvSpPr>
            <a:spLocks noGrp="1"/>
          </p:cNvSpPr>
          <p:nvPr>
            <p:ph type="body" sz="quarter" idx="13" hasCustomPrompt="1"/>
          </p:nvPr>
        </p:nvSpPr>
        <p:spPr>
          <a:xfrm>
            <a:off x="6934200" y="6391534"/>
            <a:ext cx="4021138" cy="236279"/>
          </a:xfrm>
        </p:spPr>
        <p:txBody>
          <a:bodyPr>
            <a:noAutofit/>
          </a:bodyPr>
          <a:lstStyle>
            <a:lvl1pPr marL="0" indent="0">
              <a:buNone/>
              <a:defRPr sz="1100" cap="all" baseline="0"/>
            </a:lvl1pPr>
          </a:lstStyle>
          <a:p>
            <a:pPr lvl="0"/>
            <a:r>
              <a:rPr lang="de-DE" dirty="0"/>
              <a:t>Präsentationstitel Durch Klicken hinzufügen</a:t>
            </a:r>
          </a:p>
        </p:txBody>
      </p:sp>
      <p:cxnSp>
        <p:nvCxnSpPr>
          <p:cNvPr id="7" name="Gerader Verbinder 6"/>
          <p:cNvCxnSpPr>
            <a:cxnSpLocks/>
          </p:cNvCxnSpPr>
          <p:nvPr userDrawn="1"/>
        </p:nvCxnSpPr>
        <p:spPr>
          <a:xfrm>
            <a:off x="340769" y="1290632"/>
            <a:ext cx="11520000" cy="0"/>
          </a:xfrm>
          <a:prstGeom prst="line">
            <a:avLst/>
          </a:prstGeom>
          <a:ln w="19050">
            <a:solidFill>
              <a:srgbClr val="4EAFE4"/>
            </a:solidFill>
          </a:ln>
        </p:spPr>
        <p:style>
          <a:lnRef idx="1">
            <a:schemeClr val="accent1"/>
          </a:lnRef>
          <a:fillRef idx="0">
            <a:schemeClr val="accent1"/>
          </a:fillRef>
          <a:effectRef idx="0">
            <a:schemeClr val="accent1"/>
          </a:effectRef>
          <a:fontRef idx="minor">
            <a:schemeClr val="tx1"/>
          </a:fontRef>
        </p:style>
      </p:cxnSp>
      <p:sp>
        <p:nvSpPr>
          <p:cNvPr id="15" name="Date Placeholder 3"/>
          <p:cNvSpPr>
            <a:spLocks noGrp="1"/>
          </p:cNvSpPr>
          <p:nvPr>
            <p:ph type="dt" sz="half" idx="10"/>
          </p:nvPr>
        </p:nvSpPr>
        <p:spPr>
          <a:xfrm>
            <a:off x="340769" y="6394109"/>
            <a:ext cx="927797" cy="233704"/>
          </a:xfrm>
          <a:prstGeom prst="rect">
            <a:avLst/>
          </a:prstGeom>
        </p:spPr>
        <p:txBody>
          <a:bodyPr anchor="b"/>
          <a:lstStyle>
            <a:lvl1pPr>
              <a:defRPr sz="1100">
                <a:solidFill>
                  <a:srgbClr val="0F4281"/>
                </a:solidFill>
                <a:latin typeface="Frutiger LT Std 45 Light" panose="020B0402020204020204" pitchFamily="34" charset="0"/>
              </a:defRPr>
            </a:lvl1pPr>
          </a:lstStyle>
          <a:p>
            <a:r>
              <a:rPr lang="de-DE" dirty="0"/>
              <a:t>© EurA AG</a:t>
            </a:r>
            <a:endParaRPr lang="en-US" dirty="0"/>
          </a:p>
        </p:txBody>
      </p:sp>
      <p:sp>
        <p:nvSpPr>
          <p:cNvPr id="16" name="Textplatzhalter 5"/>
          <p:cNvSpPr>
            <a:spLocks noGrp="1"/>
          </p:cNvSpPr>
          <p:nvPr>
            <p:ph type="body" sz="quarter" idx="14" hasCustomPrompt="1"/>
          </p:nvPr>
        </p:nvSpPr>
        <p:spPr>
          <a:xfrm>
            <a:off x="1130710" y="6391275"/>
            <a:ext cx="2458781" cy="236538"/>
          </a:xfrm>
        </p:spPr>
        <p:txBody>
          <a:bodyPr anchor="t">
            <a:noAutofit/>
          </a:bodyPr>
          <a:lstStyle>
            <a:lvl1pPr marL="0" indent="0">
              <a:buFontTx/>
              <a:buNone/>
              <a:defRPr sz="1100"/>
            </a:lvl1pPr>
          </a:lstStyle>
          <a:p>
            <a:pPr lvl="0"/>
            <a:r>
              <a:rPr lang="de-DE" dirty="0"/>
              <a:t>TT.MM.JJJJ</a:t>
            </a:r>
          </a:p>
        </p:txBody>
      </p:sp>
    </p:spTree>
    <p:extLst>
      <p:ext uri="{BB962C8B-B14F-4D97-AF65-F5344CB8AC3E}">
        <p14:creationId xmlns:p14="http://schemas.microsoft.com/office/powerpoint/2010/main" val="2583435636"/>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userDrawn="1">
  <p:cSld name="6_Titel und Inhalt MIT Linie">
    <p:spTree>
      <p:nvGrpSpPr>
        <p:cNvPr id="1" name=""/>
        <p:cNvGrpSpPr/>
        <p:nvPr/>
      </p:nvGrpSpPr>
      <p:grpSpPr>
        <a:xfrm>
          <a:off x="0" y="0"/>
          <a:ext cx="0" cy="0"/>
          <a:chOff x="0" y="0"/>
          <a:chExt cx="0" cy="0"/>
        </a:xfrm>
      </p:grpSpPr>
      <p:sp>
        <p:nvSpPr>
          <p:cNvPr id="3" name="Content Placeholder 2"/>
          <p:cNvSpPr>
            <a:spLocks noGrp="1"/>
          </p:cNvSpPr>
          <p:nvPr>
            <p:ph idx="1"/>
          </p:nvPr>
        </p:nvSpPr>
        <p:spPr>
          <a:xfrm>
            <a:off x="340770" y="1494044"/>
            <a:ext cx="11518032" cy="4742099"/>
          </a:xfrm>
        </p:spPr>
        <p:txBody>
          <a:bodyPr/>
          <a:lstStyle>
            <a:lvl1pPr>
              <a:defRPr>
                <a:solidFill>
                  <a:srgbClr val="0F4281"/>
                </a:solidFill>
                <a:latin typeface="Frutiger LT Std 45 Light" panose="020B0402020204020204" pitchFamily="34" charset="0"/>
              </a:defRPr>
            </a:lvl1pPr>
            <a:lvl2pPr>
              <a:defRPr>
                <a:solidFill>
                  <a:srgbClr val="0F4281"/>
                </a:solidFill>
                <a:latin typeface="Frutiger LT Std 45 Light" panose="020B0402020204020204" pitchFamily="34" charset="0"/>
              </a:defRPr>
            </a:lvl2pPr>
            <a:lvl3pPr>
              <a:defRPr>
                <a:solidFill>
                  <a:srgbClr val="0F4281"/>
                </a:solidFill>
                <a:latin typeface="Frutiger LT Std 45 Light" panose="020B0402020204020204" pitchFamily="34" charset="0"/>
              </a:defRPr>
            </a:lvl3pPr>
            <a:lvl4pPr>
              <a:defRPr>
                <a:solidFill>
                  <a:srgbClr val="0F4281"/>
                </a:solidFill>
                <a:latin typeface="Frutiger LT Std 45 Light" panose="020B0402020204020204" pitchFamily="34" charset="0"/>
              </a:defRPr>
            </a:lvl4pPr>
            <a:lvl5pPr>
              <a:defRPr>
                <a:solidFill>
                  <a:srgbClr val="0F4281"/>
                </a:solidFill>
                <a:latin typeface="Frutiger LT Std 45 Light" panose="020B0402020204020204" pitchFamily="34" charset="0"/>
              </a:defRPr>
            </a:lvl5pPr>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endParaRPr lang="en-US" dirty="0"/>
          </a:p>
        </p:txBody>
      </p:sp>
      <p:sp>
        <p:nvSpPr>
          <p:cNvPr id="10" name="Slide Number Placeholder 5"/>
          <p:cNvSpPr>
            <a:spLocks noGrp="1"/>
          </p:cNvSpPr>
          <p:nvPr>
            <p:ph type="sldNum" sz="quarter" idx="12"/>
          </p:nvPr>
        </p:nvSpPr>
        <p:spPr>
          <a:xfrm>
            <a:off x="10955338" y="6391535"/>
            <a:ext cx="903465" cy="233704"/>
          </a:xfrm>
          <a:prstGeom prst="rect">
            <a:avLst/>
          </a:prstGeom>
        </p:spPr>
        <p:txBody>
          <a:bodyPr/>
          <a:lstStyle>
            <a:lvl1pPr algn="r">
              <a:defRPr sz="1100">
                <a:solidFill>
                  <a:srgbClr val="0F4281"/>
                </a:solidFill>
                <a:latin typeface="Frutiger LT Std 45 Light" panose="020B0402020204020204" pitchFamily="34" charset="0"/>
              </a:defRPr>
            </a:lvl1pPr>
          </a:lstStyle>
          <a:p>
            <a:r>
              <a:rPr lang="en-US" dirty="0" err="1"/>
              <a:t>Seite</a:t>
            </a:r>
            <a:r>
              <a:rPr lang="en-US" dirty="0"/>
              <a:t> </a:t>
            </a:r>
            <a:fld id="{4FAB73BC-B049-4115-A692-8D63A059BFB8}" type="slidenum">
              <a:rPr lang="en-US" smtClean="0"/>
              <a:pPr/>
              <a:t>‹Nr.›</a:t>
            </a:fld>
            <a:endParaRPr lang="en-US" dirty="0"/>
          </a:p>
        </p:txBody>
      </p:sp>
      <p:sp>
        <p:nvSpPr>
          <p:cNvPr id="2" name="Titel 1"/>
          <p:cNvSpPr>
            <a:spLocks noGrp="1"/>
          </p:cNvSpPr>
          <p:nvPr>
            <p:ph type="title"/>
          </p:nvPr>
        </p:nvSpPr>
        <p:spPr>
          <a:xfrm>
            <a:off x="340771" y="281734"/>
            <a:ext cx="8746080" cy="995081"/>
          </a:xfrm>
        </p:spPr>
        <p:txBody>
          <a:bodyPr/>
          <a:lstStyle/>
          <a:p>
            <a:r>
              <a:rPr lang="de-DE"/>
              <a:t>Mastertitelformat bearbeiten</a:t>
            </a:r>
          </a:p>
        </p:txBody>
      </p:sp>
      <p:sp>
        <p:nvSpPr>
          <p:cNvPr id="5" name="Textplatzhalter 4"/>
          <p:cNvSpPr>
            <a:spLocks noGrp="1"/>
          </p:cNvSpPr>
          <p:nvPr>
            <p:ph type="body" sz="quarter" idx="13" hasCustomPrompt="1"/>
          </p:nvPr>
        </p:nvSpPr>
        <p:spPr>
          <a:xfrm>
            <a:off x="6934200" y="6391534"/>
            <a:ext cx="4021138" cy="236279"/>
          </a:xfrm>
        </p:spPr>
        <p:txBody>
          <a:bodyPr>
            <a:noAutofit/>
          </a:bodyPr>
          <a:lstStyle>
            <a:lvl1pPr marL="0" marR="0" indent="0" algn="l" defTabSz="914400" rtl="0" eaLnBrk="1" fontAlgn="auto" latinLnBrk="0" hangingPunct="1">
              <a:lnSpc>
                <a:spcPct val="90000"/>
              </a:lnSpc>
              <a:spcBef>
                <a:spcPts val="1200"/>
              </a:spcBef>
              <a:spcAft>
                <a:spcPts val="200"/>
              </a:spcAft>
              <a:buClr>
                <a:srgbClr val="0F4281"/>
              </a:buClr>
              <a:buSzTx/>
              <a:buFont typeface="Wingdings" pitchFamily="2" charset="2"/>
              <a:buNone/>
              <a:tabLst/>
              <a:defRPr sz="1100" cap="all" baseline="0"/>
            </a:lvl1pPr>
          </a:lstStyle>
          <a:p>
            <a:pPr marL="0" marR="0" lvl="0" indent="0" algn="l" defTabSz="914400" rtl="0" eaLnBrk="1" fontAlgn="auto" latinLnBrk="0" hangingPunct="1">
              <a:lnSpc>
                <a:spcPct val="90000"/>
              </a:lnSpc>
              <a:spcBef>
                <a:spcPts val="1200"/>
              </a:spcBef>
              <a:spcAft>
                <a:spcPts val="200"/>
              </a:spcAft>
              <a:buClr>
                <a:srgbClr val="0F4281"/>
              </a:buClr>
              <a:buSzTx/>
              <a:buFont typeface="Wingdings" pitchFamily="2" charset="2"/>
              <a:buNone/>
              <a:tabLst/>
              <a:defRPr/>
            </a:pPr>
            <a:r>
              <a:rPr lang="de-DE" dirty="0"/>
              <a:t>Startsitzung Netzwerk Recyrcle.net</a:t>
            </a:r>
          </a:p>
          <a:p>
            <a:pPr lvl="0"/>
            <a:endParaRPr lang="de-DE" dirty="0"/>
          </a:p>
        </p:txBody>
      </p:sp>
      <p:cxnSp>
        <p:nvCxnSpPr>
          <p:cNvPr id="7" name="Gerader Verbinder 6"/>
          <p:cNvCxnSpPr>
            <a:cxnSpLocks/>
          </p:cNvCxnSpPr>
          <p:nvPr userDrawn="1"/>
        </p:nvCxnSpPr>
        <p:spPr>
          <a:xfrm>
            <a:off x="340769" y="1290632"/>
            <a:ext cx="11520000" cy="0"/>
          </a:xfrm>
          <a:prstGeom prst="line">
            <a:avLst/>
          </a:prstGeom>
          <a:ln w="19050">
            <a:solidFill>
              <a:srgbClr val="4EAFE4"/>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7391888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Abschnittsüberschrift">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1202266" y="1710220"/>
            <a:ext cx="9784734" cy="18288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202266" y="1862620"/>
            <a:ext cx="9784734" cy="1676400"/>
          </a:xfrm>
        </p:spPr>
        <p:txBody>
          <a:bodyPr anchor="ctr">
            <a:noAutofit/>
          </a:bodyPr>
          <a:lstStyle>
            <a:lvl1pPr algn="ctr">
              <a:lnSpc>
                <a:spcPct val="80000"/>
              </a:lnSpc>
              <a:defRPr sz="6000" b="0" spc="150" baseline="0">
                <a:solidFill>
                  <a:srgbClr val="0F4281"/>
                </a:solidFill>
              </a:defRPr>
            </a:lvl1pPr>
          </a:lstStyle>
          <a:p>
            <a:r>
              <a:rPr lang="de-DE"/>
              <a:t>Mastertitelformat bearbeiten</a:t>
            </a:r>
            <a:endParaRPr lang="en-US" dirty="0"/>
          </a:p>
        </p:txBody>
      </p:sp>
      <p:sp>
        <p:nvSpPr>
          <p:cNvPr id="3" name="Text Placeholder 2"/>
          <p:cNvSpPr>
            <a:spLocks noGrp="1"/>
          </p:cNvSpPr>
          <p:nvPr>
            <p:ph type="body" idx="1"/>
          </p:nvPr>
        </p:nvSpPr>
        <p:spPr>
          <a:xfrm>
            <a:off x="1202266" y="3691420"/>
            <a:ext cx="9784734" cy="1174639"/>
          </a:xfrm>
        </p:spPr>
        <p:txBody>
          <a:bodyPr anchor="t">
            <a:normAutofit/>
          </a:bodyPr>
          <a:lstStyle>
            <a:lvl1pPr marL="0" indent="0" algn="ctr">
              <a:buNone/>
              <a:defRPr sz="2000">
                <a:solidFill>
                  <a:schemeClr val="tx2"/>
                </a:solidFill>
                <a:latin typeface="Frutiger LT Std 45 Light" panose="020B0402020204020204" pitchFamily="34" charset="0"/>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de-DE"/>
              <a:t>Mastertextformat bearbeiten</a:t>
            </a:r>
          </a:p>
        </p:txBody>
      </p:sp>
      <p:sp>
        <p:nvSpPr>
          <p:cNvPr id="8" name="Slide Number Placeholder 5"/>
          <p:cNvSpPr>
            <a:spLocks noGrp="1"/>
          </p:cNvSpPr>
          <p:nvPr>
            <p:ph type="sldNum" sz="quarter" idx="12"/>
          </p:nvPr>
        </p:nvSpPr>
        <p:spPr>
          <a:xfrm>
            <a:off x="11094721" y="6391534"/>
            <a:ext cx="764082" cy="236447"/>
          </a:xfrm>
          <a:prstGeom prst="rect">
            <a:avLst/>
          </a:prstGeom>
        </p:spPr>
        <p:txBody>
          <a:bodyPr/>
          <a:lstStyle>
            <a:lvl1pPr>
              <a:defRPr sz="1100">
                <a:solidFill>
                  <a:srgbClr val="0F4281"/>
                </a:solidFill>
                <a:latin typeface="Frutiger LT Std 45 Light" panose="020B0402020204020204" pitchFamily="34" charset="0"/>
              </a:defRPr>
            </a:lvl1pPr>
          </a:lstStyle>
          <a:p>
            <a:r>
              <a:rPr lang="en-US" dirty="0" err="1"/>
              <a:t>Seite</a:t>
            </a:r>
            <a:r>
              <a:rPr lang="en-US" dirty="0"/>
              <a:t> </a:t>
            </a:r>
            <a:fld id="{4FAB73BC-B049-4115-A692-8D63A059BFB8}" type="slidenum">
              <a:rPr lang="en-US" smtClean="0"/>
              <a:pPr/>
              <a:t>‹Nr.›</a:t>
            </a:fld>
            <a:endParaRPr lang="en-US" dirty="0"/>
          </a:p>
        </p:txBody>
      </p:sp>
    </p:spTree>
    <p:extLst>
      <p:ext uri="{BB962C8B-B14F-4D97-AF65-F5344CB8AC3E}">
        <p14:creationId xmlns:p14="http://schemas.microsoft.com/office/powerpoint/2010/main" val="3307291825"/>
      </p:ext>
    </p:extLst>
  </p:cSld>
  <p:clrMapOvr>
    <a:overrideClrMapping bg1="lt1" tx1="dk1" bg2="lt2" tx2="dk2" accent1="accent1" accent2="accent2" accent3="accent3" accent4="accent4" accent5="accent5" accent6="accent6" hlink="hlink" folHlink="folHlink"/>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5421ABD0-8865-F348-A87B-1DE04F3FA90B}"/>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1" y="2"/>
            <a:ext cx="12191999" cy="6407287"/>
          </a:xfrm>
          <a:prstGeom prst="rect">
            <a:avLst/>
          </a:prstGeom>
        </p:spPr>
      </p:pic>
      <p:pic>
        <p:nvPicPr>
          <p:cNvPr id="12" name="Picture 11">
            <a:extLst>
              <a:ext uri="{FF2B5EF4-FFF2-40B4-BE49-F238E27FC236}">
                <a16:creationId xmlns:a16="http://schemas.microsoft.com/office/drawing/2014/main" id="{5421ABD0-8865-F348-A87B-1DE04F3FA90B}"/>
              </a:ext>
            </a:extLst>
          </p:cNvPr>
          <p:cNvPicPr>
            <a:picLocks noChangeAspect="1"/>
          </p:cNvPicPr>
          <p:nvPr userDrawn="1"/>
        </p:nvPicPr>
        <p:blipFill rotWithShape="1">
          <a:blip r:embed="rId3" cstate="screen">
            <a:extLst>
              <a:ext uri="{28A0092B-C50C-407E-A947-70E740481C1C}">
                <a14:useLocalDpi xmlns:a14="http://schemas.microsoft.com/office/drawing/2010/main"/>
              </a:ext>
            </a:extLst>
          </a:blip>
          <a:srcRect/>
          <a:stretch/>
        </p:blipFill>
        <p:spPr>
          <a:xfrm>
            <a:off x="-1" y="2"/>
            <a:ext cx="1537947" cy="6407287"/>
          </a:xfrm>
          <a:prstGeom prst="rect">
            <a:avLst/>
          </a:prstGeom>
        </p:spPr>
      </p:pic>
      <p:pic>
        <p:nvPicPr>
          <p:cNvPr id="37" name="Picture 36" descr="A picture containing drawing&#10;&#10;Description automatically generated">
            <a:extLst>
              <a:ext uri="{FF2B5EF4-FFF2-40B4-BE49-F238E27FC236}">
                <a16:creationId xmlns:a16="http://schemas.microsoft.com/office/drawing/2014/main" id="{597D0D51-0BC6-2445-89EE-C1B6F6358917}"/>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10849254" y="306617"/>
            <a:ext cx="1067175" cy="670112"/>
          </a:xfrm>
          <a:prstGeom prst="rect">
            <a:avLst/>
          </a:prstGeom>
        </p:spPr>
      </p:pic>
      <p:sp>
        <p:nvSpPr>
          <p:cNvPr id="3" name="Picture Placeholder 2"/>
          <p:cNvSpPr>
            <a:spLocks noGrp="1"/>
          </p:cNvSpPr>
          <p:nvPr>
            <p:ph type="pic" sz="quarter" idx="10" hasCustomPrompt="1"/>
          </p:nvPr>
        </p:nvSpPr>
        <p:spPr>
          <a:xfrm>
            <a:off x="0" y="326421"/>
            <a:ext cx="1362317" cy="2295467"/>
          </a:xfrm>
        </p:spPr>
        <p:txBody>
          <a:bodyPr anchor="ctr">
            <a:normAutofit/>
          </a:bodyPr>
          <a:lstStyle>
            <a:lvl1pPr>
              <a:defRPr sz="1599" b="1" i="1">
                <a:solidFill>
                  <a:schemeClr val="bg1"/>
                </a:solidFill>
                <a:latin typeface="Arial" charset="0"/>
                <a:ea typeface="Arial" charset="0"/>
                <a:cs typeface="Arial" charset="0"/>
              </a:defRPr>
            </a:lvl1pPr>
          </a:lstStyle>
          <a:p>
            <a:r>
              <a:rPr lang="en-US" dirty="0"/>
              <a:t>INSERT HERO GLOBE SIDE BANNER HERE</a:t>
            </a:r>
          </a:p>
        </p:txBody>
      </p:sp>
      <p:sp>
        <p:nvSpPr>
          <p:cNvPr id="15" name="Title 28"/>
          <p:cNvSpPr>
            <a:spLocks noGrp="1"/>
          </p:cNvSpPr>
          <p:nvPr>
            <p:ph type="title" hasCustomPrompt="1"/>
          </p:nvPr>
        </p:nvSpPr>
        <p:spPr>
          <a:xfrm>
            <a:off x="2073587" y="1172411"/>
            <a:ext cx="3505200" cy="589915"/>
          </a:xfrm>
        </p:spPr>
        <p:txBody>
          <a:bodyPr>
            <a:normAutofit/>
          </a:bodyPr>
          <a:lstStyle>
            <a:lvl1pPr>
              <a:defRPr sz="2133" b="1" i="0" baseline="0">
                <a:solidFill>
                  <a:schemeClr val="bg1"/>
                </a:solidFill>
                <a:latin typeface="NotesEsa" charset="0"/>
                <a:ea typeface="NotesEsa" charset="0"/>
                <a:cs typeface="NotesEsa" charset="0"/>
              </a:defRPr>
            </a:lvl1pPr>
          </a:lstStyle>
          <a:p>
            <a:r>
              <a:rPr lang="en-US" dirty="0"/>
              <a:t>CLICK TO ADD TEXT</a:t>
            </a:r>
          </a:p>
        </p:txBody>
      </p:sp>
      <p:sp>
        <p:nvSpPr>
          <p:cNvPr id="16" name="Text Placeholder 9"/>
          <p:cNvSpPr>
            <a:spLocks noGrp="1"/>
          </p:cNvSpPr>
          <p:nvPr>
            <p:ph type="body" sz="quarter" idx="14"/>
          </p:nvPr>
        </p:nvSpPr>
        <p:spPr>
          <a:xfrm>
            <a:off x="2073587" y="1904129"/>
            <a:ext cx="4162975" cy="3945732"/>
          </a:xfrm>
        </p:spPr>
        <p:txBody>
          <a:bodyPr>
            <a:normAutofit/>
          </a:bodyPr>
          <a:lstStyle>
            <a:lvl1pPr>
              <a:defRPr sz="1599" b="0" i="0">
                <a:solidFill>
                  <a:schemeClr val="bg1"/>
                </a:solidFill>
                <a:latin typeface="NotesEsa" charset="0"/>
                <a:ea typeface="NotesEsa" charset="0"/>
                <a:cs typeface="NotesEsa" charset="0"/>
              </a:defRPr>
            </a:lvl1pPr>
            <a:lvl2pPr>
              <a:defRPr sz="1599" b="0" i="0">
                <a:solidFill>
                  <a:schemeClr val="bg1"/>
                </a:solidFill>
                <a:latin typeface="NotesEsa" charset="0"/>
                <a:ea typeface="NotesEsa" charset="0"/>
                <a:cs typeface="NotesEsa" charset="0"/>
              </a:defRPr>
            </a:lvl2pPr>
            <a:lvl3pPr>
              <a:defRPr sz="1599" b="0" i="0">
                <a:solidFill>
                  <a:schemeClr val="bg1"/>
                </a:solidFill>
                <a:latin typeface="NotesEsa" charset="0"/>
                <a:ea typeface="NotesEsa" charset="0"/>
                <a:cs typeface="NotesEsa" charset="0"/>
              </a:defRPr>
            </a:lvl3pPr>
            <a:lvl4pPr>
              <a:defRPr sz="1599" b="0" i="0">
                <a:solidFill>
                  <a:schemeClr val="bg1"/>
                </a:solidFill>
                <a:latin typeface="NotesEsa" charset="0"/>
                <a:ea typeface="NotesEsa" charset="0"/>
                <a:cs typeface="NotesEsa" charset="0"/>
              </a:defRPr>
            </a:lvl4pPr>
            <a:lvl5pPr>
              <a:defRPr sz="1599" b="0" i="0">
                <a:solidFill>
                  <a:schemeClr val="bg1"/>
                </a:solidFill>
                <a:latin typeface="NotesEsa" charset="0"/>
                <a:ea typeface="NotesEsa" charset="0"/>
                <a:cs typeface="NotesEsa" charset="0"/>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17" name="Text Placeholder 2"/>
          <p:cNvSpPr>
            <a:spLocks noGrp="1"/>
          </p:cNvSpPr>
          <p:nvPr>
            <p:ph type="body" sz="quarter" idx="15" hasCustomPrompt="1"/>
          </p:nvPr>
        </p:nvSpPr>
        <p:spPr>
          <a:xfrm>
            <a:off x="2073588" y="641672"/>
            <a:ext cx="3827089" cy="388937"/>
          </a:xfrm>
          <a:solidFill>
            <a:srgbClr val="00BAAD"/>
          </a:solidFill>
        </p:spPr>
        <p:txBody>
          <a:bodyPr tIns="54000" rIns="90000" bIns="39600" anchor="ctr"/>
          <a:lstStyle>
            <a:lvl1pPr marL="0" indent="0">
              <a:buNone/>
              <a:defRPr sz="2799" b="1" i="0">
                <a:solidFill>
                  <a:schemeClr val="bg1"/>
                </a:solidFill>
                <a:latin typeface="NotesEsa" charset="0"/>
                <a:ea typeface="NotesEsa" charset="0"/>
                <a:cs typeface="NotesEsa" charset="0"/>
              </a:defRPr>
            </a:lvl1pPr>
          </a:lstStyle>
          <a:p>
            <a:r>
              <a:rPr lang="is-IS" sz="2599" dirty="0"/>
              <a:t>→ </a:t>
            </a:r>
            <a:r>
              <a:rPr lang="en-US" sz="2599" dirty="0"/>
              <a:t>BASIC IMAGE LAYOUT</a:t>
            </a:r>
          </a:p>
        </p:txBody>
      </p:sp>
      <p:pic>
        <p:nvPicPr>
          <p:cNvPr id="47" name="Picture 46" descr="PPT_Footer.jpg"/>
          <p:cNvPicPr>
            <a:picLocks noChangeAspect="1"/>
          </p:cNvPicPr>
          <p:nvPr userDrawn="1"/>
        </p:nvPicPr>
        <p:blipFill>
          <a:blip r:embed="rId5" cstate="screen">
            <a:extLst>
              <a:ext uri="{28A0092B-C50C-407E-A947-70E740481C1C}">
                <a14:useLocalDpi xmlns:a14="http://schemas.microsoft.com/office/drawing/2010/main"/>
              </a:ext>
            </a:extLst>
          </a:blip>
          <a:stretch>
            <a:fillRect/>
          </a:stretch>
        </p:blipFill>
        <p:spPr>
          <a:xfrm>
            <a:off x="0" y="6384580"/>
            <a:ext cx="12192000" cy="488800"/>
          </a:xfrm>
          <a:prstGeom prst="rect">
            <a:avLst/>
          </a:prstGeom>
        </p:spPr>
      </p:pic>
      <p:sp>
        <p:nvSpPr>
          <p:cNvPr id="48" name="Text Box 38"/>
          <p:cNvSpPr txBox="1">
            <a:spLocks noChangeArrowheads="1"/>
          </p:cNvSpPr>
          <p:nvPr userDrawn="1"/>
        </p:nvSpPr>
        <p:spPr bwMode="auto">
          <a:xfrm>
            <a:off x="220800" y="6098917"/>
            <a:ext cx="6688667" cy="2563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a:spAutoFit/>
          </a:bodyPr>
          <a:lstStyle/>
          <a:p>
            <a:pPr algn="l">
              <a:spcBef>
                <a:spcPct val="50000"/>
              </a:spcBef>
            </a:pPr>
            <a:r>
              <a:rPr lang="en-US" sz="1066" noProof="0" dirty="0">
                <a:solidFill>
                  <a:schemeClr val="tx1"/>
                </a:solidFill>
              </a:rPr>
              <a:t>ESA UNCLASSIFIED</a:t>
            </a:r>
            <a:endParaRPr lang="en-GB" sz="1066" noProof="0" dirty="0">
              <a:solidFill>
                <a:schemeClr val="tx1"/>
              </a:solidFill>
            </a:endParaRPr>
          </a:p>
        </p:txBody>
      </p:sp>
      <p:grpSp>
        <p:nvGrpSpPr>
          <p:cNvPr id="50" name="Group 49"/>
          <p:cNvGrpSpPr/>
          <p:nvPr userDrawn="1"/>
        </p:nvGrpSpPr>
        <p:grpSpPr>
          <a:xfrm>
            <a:off x="230400" y="6554656"/>
            <a:ext cx="9102221" cy="148646"/>
            <a:chOff x="172269" y="6621494"/>
            <a:chExt cx="6826666" cy="111519"/>
          </a:xfrm>
        </p:grpSpPr>
        <p:pic>
          <p:nvPicPr>
            <p:cNvPr id="51" name="Picture 50" descr="at.png"/>
            <p:cNvPicPr>
              <a:picLocks noChangeAspect="1"/>
            </p:cNvPicPr>
            <p:nvPr userDrawn="1"/>
          </p:nvPicPr>
          <p:blipFill>
            <a:blip r:embed="rId6" cstate="screen">
              <a:extLst>
                <a:ext uri="{28A0092B-C50C-407E-A947-70E740481C1C}">
                  <a14:useLocalDpi xmlns:a14="http://schemas.microsoft.com/office/drawing/2010/main"/>
                </a:ext>
              </a:extLst>
            </a:blip>
            <a:stretch>
              <a:fillRect/>
            </a:stretch>
          </p:blipFill>
          <p:spPr>
            <a:xfrm>
              <a:off x="172269" y="6624669"/>
              <a:ext cx="163906" cy="108344"/>
            </a:xfrm>
            <a:prstGeom prst="rect">
              <a:avLst/>
            </a:prstGeom>
            <a:ln>
              <a:noFill/>
            </a:ln>
          </p:spPr>
        </p:pic>
        <p:pic>
          <p:nvPicPr>
            <p:cNvPr id="52" name="Picture 51" descr="be.png"/>
            <p:cNvPicPr>
              <a:picLocks noChangeAspect="1"/>
            </p:cNvPicPr>
            <p:nvPr userDrawn="1"/>
          </p:nvPicPr>
          <p:blipFill>
            <a:blip r:embed="rId7" cstate="screen">
              <a:extLst>
                <a:ext uri="{28A0092B-C50C-407E-A947-70E740481C1C}">
                  <a14:useLocalDpi xmlns:a14="http://schemas.microsoft.com/office/drawing/2010/main"/>
                </a:ext>
              </a:extLst>
            </a:blip>
            <a:stretch>
              <a:fillRect/>
            </a:stretch>
          </p:blipFill>
          <p:spPr>
            <a:xfrm>
              <a:off x="450797" y="6624669"/>
              <a:ext cx="163906" cy="108344"/>
            </a:xfrm>
            <a:prstGeom prst="rect">
              <a:avLst/>
            </a:prstGeom>
            <a:ln>
              <a:noFill/>
            </a:ln>
          </p:spPr>
        </p:pic>
        <p:pic>
          <p:nvPicPr>
            <p:cNvPr id="53" name="Picture 52" descr="ca.png"/>
            <p:cNvPicPr>
              <a:picLocks noChangeAspect="1"/>
            </p:cNvPicPr>
            <p:nvPr userDrawn="1"/>
          </p:nvPicPr>
          <p:blipFill>
            <a:blip r:embed="rId8" cstate="screen">
              <a:extLst>
                <a:ext uri="{28A0092B-C50C-407E-A947-70E740481C1C}">
                  <a14:useLocalDpi xmlns:a14="http://schemas.microsoft.com/office/drawing/2010/main"/>
                </a:ext>
              </a:extLst>
            </a:blip>
            <a:stretch>
              <a:fillRect/>
            </a:stretch>
          </p:blipFill>
          <p:spPr>
            <a:xfrm>
              <a:off x="6835029" y="6621494"/>
              <a:ext cx="163906" cy="108344"/>
            </a:xfrm>
            <a:prstGeom prst="rect">
              <a:avLst/>
            </a:prstGeom>
            <a:ln>
              <a:noFill/>
            </a:ln>
          </p:spPr>
        </p:pic>
        <p:pic>
          <p:nvPicPr>
            <p:cNvPr id="54" name="Picture 53" descr="ch.png"/>
            <p:cNvPicPr>
              <a:picLocks noChangeAspect="1"/>
            </p:cNvPicPr>
            <p:nvPr userDrawn="1"/>
          </p:nvPicPr>
          <p:blipFill>
            <a:blip r:embed="rId9" cstate="screen">
              <a:extLst>
                <a:ext uri="{28A0092B-C50C-407E-A947-70E740481C1C}">
                  <a14:useLocalDpi xmlns:a14="http://schemas.microsoft.com/office/drawing/2010/main"/>
                </a:ext>
              </a:extLst>
            </a:blip>
            <a:stretch>
              <a:fillRect/>
            </a:stretch>
          </p:blipFill>
          <p:spPr>
            <a:xfrm>
              <a:off x="5755667" y="6624669"/>
              <a:ext cx="163906" cy="108344"/>
            </a:xfrm>
            <a:prstGeom prst="rect">
              <a:avLst/>
            </a:prstGeom>
            <a:ln>
              <a:noFill/>
            </a:ln>
          </p:spPr>
        </p:pic>
        <p:pic>
          <p:nvPicPr>
            <p:cNvPr id="55" name="Picture 54" descr="cz.png"/>
            <p:cNvPicPr>
              <a:picLocks noChangeAspect="1"/>
            </p:cNvPicPr>
            <p:nvPr userDrawn="1"/>
          </p:nvPicPr>
          <p:blipFill>
            <a:blip r:embed="rId10" cstate="screen">
              <a:extLst>
                <a:ext uri="{28A0092B-C50C-407E-A947-70E740481C1C}">
                  <a14:useLocalDpi xmlns:a14="http://schemas.microsoft.com/office/drawing/2010/main"/>
                </a:ext>
              </a:extLst>
            </a:blip>
            <a:stretch>
              <a:fillRect/>
            </a:stretch>
          </p:blipFill>
          <p:spPr>
            <a:xfrm>
              <a:off x="731531" y="6624669"/>
              <a:ext cx="163906" cy="108344"/>
            </a:xfrm>
            <a:prstGeom prst="rect">
              <a:avLst/>
            </a:prstGeom>
            <a:ln>
              <a:noFill/>
            </a:ln>
          </p:spPr>
        </p:pic>
        <p:pic>
          <p:nvPicPr>
            <p:cNvPr id="56" name="Picture 55" descr="de.png"/>
            <p:cNvPicPr>
              <a:picLocks noChangeAspect="1"/>
            </p:cNvPicPr>
            <p:nvPr userDrawn="1"/>
          </p:nvPicPr>
          <p:blipFill>
            <a:blip r:embed="rId11" cstate="screen">
              <a:extLst>
                <a:ext uri="{28A0092B-C50C-407E-A947-70E740481C1C}">
                  <a14:useLocalDpi xmlns:a14="http://schemas.microsoft.com/office/drawing/2010/main"/>
                </a:ext>
              </a:extLst>
            </a:blip>
            <a:stretch>
              <a:fillRect/>
            </a:stretch>
          </p:blipFill>
          <p:spPr>
            <a:xfrm>
              <a:off x="2130472" y="6624669"/>
              <a:ext cx="163906" cy="108344"/>
            </a:xfrm>
            <a:prstGeom prst="rect">
              <a:avLst/>
            </a:prstGeom>
            <a:ln>
              <a:noFill/>
            </a:ln>
          </p:spPr>
        </p:pic>
        <p:pic>
          <p:nvPicPr>
            <p:cNvPr id="57" name="Picture 56" descr="dk.png"/>
            <p:cNvPicPr>
              <a:picLocks noChangeAspect="1"/>
            </p:cNvPicPr>
            <p:nvPr userDrawn="1"/>
          </p:nvPicPr>
          <p:blipFill>
            <a:blip r:embed="rId12" cstate="screen">
              <a:extLst>
                <a:ext uri="{28A0092B-C50C-407E-A947-70E740481C1C}">
                  <a14:useLocalDpi xmlns:a14="http://schemas.microsoft.com/office/drawing/2010/main"/>
                </a:ext>
              </a:extLst>
            </a:blip>
            <a:stretch>
              <a:fillRect/>
            </a:stretch>
          </p:blipFill>
          <p:spPr>
            <a:xfrm>
              <a:off x="1009766" y="6624669"/>
              <a:ext cx="163906" cy="108344"/>
            </a:xfrm>
            <a:prstGeom prst="rect">
              <a:avLst/>
            </a:prstGeom>
            <a:ln>
              <a:noFill/>
            </a:ln>
          </p:spPr>
        </p:pic>
        <p:pic>
          <p:nvPicPr>
            <p:cNvPr id="58" name="Picture 57" descr="ee.png"/>
            <p:cNvPicPr>
              <a:picLocks noChangeAspect="1"/>
            </p:cNvPicPr>
            <p:nvPr userDrawn="1"/>
          </p:nvPicPr>
          <p:blipFill>
            <a:blip r:embed="rId13" cstate="screen">
              <a:extLst>
                <a:ext uri="{28A0092B-C50C-407E-A947-70E740481C1C}">
                  <a14:useLocalDpi xmlns:a14="http://schemas.microsoft.com/office/drawing/2010/main"/>
                </a:ext>
              </a:extLst>
            </a:blip>
            <a:stretch>
              <a:fillRect/>
            </a:stretch>
          </p:blipFill>
          <p:spPr>
            <a:xfrm>
              <a:off x="1288298" y="6624669"/>
              <a:ext cx="163906" cy="108344"/>
            </a:xfrm>
            <a:prstGeom prst="rect">
              <a:avLst/>
            </a:prstGeom>
            <a:ln>
              <a:noFill/>
            </a:ln>
          </p:spPr>
        </p:pic>
        <p:pic>
          <p:nvPicPr>
            <p:cNvPr id="59" name="Picture 58" descr="es.png"/>
            <p:cNvPicPr>
              <a:picLocks noChangeAspect="1"/>
            </p:cNvPicPr>
            <p:nvPr userDrawn="1"/>
          </p:nvPicPr>
          <p:blipFill>
            <a:blip r:embed="rId14" cstate="screen">
              <a:extLst>
                <a:ext uri="{28A0092B-C50C-407E-A947-70E740481C1C}">
                  <a14:useLocalDpi xmlns:a14="http://schemas.microsoft.com/office/drawing/2010/main"/>
                </a:ext>
              </a:extLst>
            </a:blip>
            <a:stretch>
              <a:fillRect/>
            </a:stretch>
          </p:blipFill>
          <p:spPr>
            <a:xfrm>
              <a:off x="5197147" y="6624669"/>
              <a:ext cx="163906" cy="108344"/>
            </a:xfrm>
            <a:prstGeom prst="rect">
              <a:avLst/>
            </a:prstGeom>
            <a:ln>
              <a:noFill/>
            </a:ln>
          </p:spPr>
        </p:pic>
        <p:pic>
          <p:nvPicPr>
            <p:cNvPr id="60" name="Picture 59" descr="fi.png"/>
            <p:cNvPicPr>
              <a:picLocks noChangeAspect="1"/>
            </p:cNvPicPr>
            <p:nvPr userDrawn="1"/>
          </p:nvPicPr>
          <p:blipFill>
            <a:blip r:embed="rId15" cstate="screen">
              <a:extLst>
                <a:ext uri="{28A0092B-C50C-407E-A947-70E740481C1C}">
                  <a14:useLocalDpi xmlns:a14="http://schemas.microsoft.com/office/drawing/2010/main"/>
                </a:ext>
              </a:extLst>
            </a:blip>
            <a:stretch>
              <a:fillRect/>
            </a:stretch>
          </p:blipFill>
          <p:spPr>
            <a:xfrm>
              <a:off x="1571956" y="6624669"/>
              <a:ext cx="163906" cy="108344"/>
            </a:xfrm>
            <a:prstGeom prst="rect">
              <a:avLst/>
            </a:prstGeom>
            <a:ln>
              <a:noFill/>
            </a:ln>
          </p:spPr>
        </p:pic>
        <p:pic>
          <p:nvPicPr>
            <p:cNvPr id="61" name="Picture 60" descr="fr.png"/>
            <p:cNvPicPr>
              <a:picLocks noChangeAspect="1"/>
            </p:cNvPicPr>
            <p:nvPr userDrawn="1"/>
          </p:nvPicPr>
          <p:blipFill>
            <a:blip r:embed="rId16" cstate="screen">
              <a:extLst>
                <a:ext uri="{28A0092B-C50C-407E-A947-70E740481C1C}">
                  <a14:useLocalDpi xmlns:a14="http://schemas.microsoft.com/office/drawing/2010/main"/>
                </a:ext>
              </a:extLst>
            </a:blip>
            <a:stretch>
              <a:fillRect/>
            </a:stretch>
          </p:blipFill>
          <p:spPr>
            <a:xfrm>
              <a:off x="1849315" y="6624669"/>
              <a:ext cx="163906" cy="108344"/>
            </a:xfrm>
            <a:prstGeom prst="rect">
              <a:avLst/>
            </a:prstGeom>
            <a:ln>
              <a:noFill/>
            </a:ln>
          </p:spPr>
        </p:pic>
        <p:pic>
          <p:nvPicPr>
            <p:cNvPr id="62" name="Picture 61" descr="gr.png"/>
            <p:cNvPicPr>
              <a:picLocks noChangeAspect="1"/>
            </p:cNvPicPr>
            <p:nvPr userDrawn="1"/>
          </p:nvPicPr>
          <p:blipFill>
            <a:blip r:embed="rId17" cstate="screen">
              <a:extLst>
                <a:ext uri="{28A0092B-C50C-407E-A947-70E740481C1C}">
                  <a14:useLocalDpi xmlns:a14="http://schemas.microsoft.com/office/drawing/2010/main"/>
                </a:ext>
              </a:extLst>
            </a:blip>
            <a:stretch>
              <a:fillRect/>
            </a:stretch>
          </p:blipFill>
          <p:spPr>
            <a:xfrm>
              <a:off x="2407833" y="6624669"/>
              <a:ext cx="163906" cy="108344"/>
            </a:xfrm>
            <a:prstGeom prst="rect">
              <a:avLst/>
            </a:prstGeom>
            <a:ln>
              <a:noFill/>
            </a:ln>
          </p:spPr>
        </p:pic>
        <p:pic>
          <p:nvPicPr>
            <p:cNvPr id="63" name="Picture 62" descr="hu.png"/>
            <p:cNvPicPr>
              <a:picLocks noChangeAspect="1"/>
            </p:cNvPicPr>
            <p:nvPr userDrawn="1"/>
          </p:nvPicPr>
          <p:blipFill>
            <a:blip r:embed="rId18" cstate="screen">
              <a:extLst>
                <a:ext uri="{28A0092B-C50C-407E-A947-70E740481C1C}">
                  <a14:useLocalDpi xmlns:a14="http://schemas.microsoft.com/office/drawing/2010/main"/>
                </a:ext>
              </a:extLst>
            </a:blip>
            <a:stretch>
              <a:fillRect/>
            </a:stretch>
          </p:blipFill>
          <p:spPr>
            <a:xfrm>
              <a:off x="2685195" y="6624669"/>
              <a:ext cx="163906" cy="108344"/>
            </a:xfrm>
            <a:prstGeom prst="rect">
              <a:avLst/>
            </a:prstGeom>
            <a:ln>
              <a:noFill/>
            </a:ln>
          </p:spPr>
        </p:pic>
        <p:pic>
          <p:nvPicPr>
            <p:cNvPr id="64" name="Picture 63" descr="ie.png"/>
            <p:cNvPicPr>
              <a:picLocks noChangeAspect="1"/>
            </p:cNvPicPr>
            <p:nvPr userDrawn="1"/>
          </p:nvPicPr>
          <p:blipFill>
            <a:blip r:embed="rId19" cstate="screen">
              <a:extLst>
                <a:ext uri="{28A0092B-C50C-407E-A947-70E740481C1C}">
                  <a14:useLocalDpi xmlns:a14="http://schemas.microsoft.com/office/drawing/2010/main"/>
                </a:ext>
              </a:extLst>
            </a:blip>
            <a:stretch>
              <a:fillRect/>
            </a:stretch>
          </p:blipFill>
          <p:spPr>
            <a:xfrm>
              <a:off x="2962555" y="6624669"/>
              <a:ext cx="163906" cy="108344"/>
            </a:xfrm>
            <a:prstGeom prst="rect">
              <a:avLst/>
            </a:prstGeom>
            <a:ln>
              <a:noFill/>
            </a:ln>
          </p:spPr>
        </p:pic>
        <p:pic>
          <p:nvPicPr>
            <p:cNvPr id="65" name="Picture 64" descr="it.png"/>
            <p:cNvPicPr>
              <a:picLocks noChangeAspect="1"/>
            </p:cNvPicPr>
            <p:nvPr userDrawn="1"/>
          </p:nvPicPr>
          <p:blipFill>
            <a:blip r:embed="rId20" cstate="screen">
              <a:extLst>
                <a:ext uri="{28A0092B-C50C-407E-A947-70E740481C1C}">
                  <a14:useLocalDpi xmlns:a14="http://schemas.microsoft.com/office/drawing/2010/main"/>
                </a:ext>
              </a:extLst>
            </a:blip>
            <a:stretch>
              <a:fillRect/>
            </a:stretch>
          </p:blipFill>
          <p:spPr>
            <a:xfrm>
              <a:off x="3239913" y="6624669"/>
              <a:ext cx="163906" cy="108344"/>
            </a:xfrm>
            <a:prstGeom prst="rect">
              <a:avLst/>
            </a:prstGeom>
            <a:ln>
              <a:noFill/>
            </a:ln>
          </p:spPr>
        </p:pic>
        <p:pic>
          <p:nvPicPr>
            <p:cNvPr id="66" name="Picture 65" descr="lu.png"/>
            <p:cNvPicPr>
              <a:picLocks noChangeAspect="1"/>
            </p:cNvPicPr>
            <p:nvPr userDrawn="1"/>
          </p:nvPicPr>
          <p:blipFill>
            <a:blip r:embed="rId21" cstate="screen">
              <a:extLst>
                <a:ext uri="{28A0092B-C50C-407E-A947-70E740481C1C}">
                  <a14:useLocalDpi xmlns:a14="http://schemas.microsoft.com/office/drawing/2010/main"/>
                </a:ext>
              </a:extLst>
            </a:blip>
            <a:stretch>
              <a:fillRect/>
            </a:stretch>
          </p:blipFill>
          <p:spPr>
            <a:xfrm>
              <a:off x="3518472" y="6624669"/>
              <a:ext cx="163906" cy="108344"/>
            </a:xfrm>
            <a:prstGeom prst="rect">
              <a:avLst/>
            </a:prstGeom>
            <a:ln>
              <a:noFill/>
            </a:ln>
          </p:spPr>
        </p:pic>
        <p:pic>
          <p:nvPicPr>
            <p:cNvPr id="67" name="Picture 66" descr="nl.png"/>
            <p:cNvPicPr>
              <a:picLocks noChangeAspect="1"/>
            </p:cNvPicPr>
            <p:nvPr userDrawn="1"/>
          </p:nvPicPr>
          <p:blipFill>
            <a:blip r:embed="rId22" cstate="screen">
              <a:extLst>
                <a:ext uri="{28A0092B-C50C-407E-A947-70E740481C1C}">
                  <a14:useLocalDpi xmlns:a14="http://schemas.microsoft.com/office/drawing/2010/main"/>
                </a:ext>
              </a:extLst>
            </a:blip>
            <a:stretch>
              <a:fillRect/>
            </a:stretch>
          </p:blipFill>
          <p:spPr>
            <a:xfrm>
              <a:off x="3799629" y="6624669"/>
              <a:ext cx="163906" cy="108344"/>
            </a:xfrm>
            <a:prstGeom prst="rect">
              <a:avLst/>
            </a:prstGeom>
            <a:ln>
              <a:noFill/>
            </a:ln>
          </p:spPr>
        </p:pic>
        <p:pic>
          <p:nvPicPr>
            <p:cNvPr id="68" name="Picture 67" descr="no.png"/>
            <p:cNvPicPr>
              <a:picLocks noChangeAspect="1"/>
            </p:cNvPicPr>
            <p:nvPr userDrawn="1"/>
          </p:nvPicPr>
          <p:blipFill>
            <a:blip r:embed="rId23" cstate="screen">
              <a:extLst>
                <a:ext uri="{28A0092B-C50C-407E-A947-70E740481C1C}">
                  <a14:useLocalDpi xmlns:a14="http://schemas.microsoft.com/office/drawing/2010/main"/>
                </a:ext>
              </a:extLst>
            </a:blip>
            <a:stretch>
              <a:fillRect/>
            </a:stretch>
          </p:blipFill>
          <p:spPr>
            <a:xfrm>
              <a:off x="4083387" y="6624669"/>
              <a:ext cx="163906" cy="108344"/>
            </a:xfrm>
            <a:prstGeom prst="rect">
              <a:avLst/>
            </a:prstGeom>
            <a:ln>
              <a:noFill/>
            </a:ln>
          </p:spPr>
        </p:pic>
        <p:pic>
          <p:nvPicPr>
            <p:cNvPr id="69" name="Picture 68" descr="pl.png"/>
            <p:cNvPicPr>
              <a:picLocks noChangeAspect="1"/>
            </p:cNvPicPr>
            <p:nvPr userDrawn="1"/>
          </p:nvPicPr>
          <p:blipFill>
            <a:blip r:embed="rId24" cstate="screen">
              <a:extLst>
                <a:ext uri="{28A0092B-C50C-407E-A947-70E740481C1C}">
                  <a14:useLocalDpi xmlns:a14="http://schemas.microsoft.com/office/drawing/2010/main"/>
                </a:ext>
              </a:extLst>
            </a:blip>
            <a:stretch>
              <a:fillRect/>
            </a:stretch>
          </p:blipFill>
          <p:spPr>
            <a:xfrm>
              <a:off x="4359447" y="6624669"/>
              <a:ext cx="163906" cy="108344"/>
            </a:xfrm>
            <a:prstGeom prst="rect">
              <a:avLst/>
            </a:prstGeom>
            <a:ln>
              <a:noFill/>
            </a:ln>
          </p:spPr>
        </p:pic>
        <p:pic>
          <p:nvPicPr>
            <p:cNvPr id="70" name="Picture 69" descr="pt.png"/>
            <p:cNvPicPr>
              <a:picLocks noChangeAspect="1"/>
            </p:cNvPicPr>
            <p:nvPr userDrawn="1"/>
          </p:nvPicPr>
          <p:blipFill>
            <a:blip r:embed="rId25" cstate="screen">
              <a:extLst>
                <a:ext uri="{28A0092B-C50C-407E-A947-70E740481C1C}">
                  <a14:useLocalDpi xmlns:a14="http://schemas.microsoft.com/office/drawing/2010/main"/>
                </a:ext>
              </a:extLst>
            </a:blip>
            <a:stretch>
              <a:fillRect/>
            </a:stretch>
          </p:blipFill>
          <p:spPr>
            <a:xfrm>
              <a:off x="4639303" y="6624669"/>
              <a:ext cx="163906" cy="108344"/>
            </a:xfrm>
            <a:prstGeom prst="rect">
              <a:avLst/>
            </a:prstGeom>
            <a:ln>
              <a:noFill/>
            </a:ln>
          </p:spPr>
        </p:pic>
        <p:pic>
          <p:nvPicPr>
            <p:cNvPr id="71" name="Picture 70" descr="ro.png"/>
            <p:cNvPicPr>
              <a:picLocks noChangeAspect="1"/>
            </p:cNvPicPr>
            <p:nvPr userDrawn="1"/>
          </p:nvPicPr>
          <p:blipFill>
            <a:blip r:embed="rId26" cstate="screen">
              <a:extLst>
                <a:ext uri="{28A0092B-C50C-407E-A947-70E740481C1C}">
                  <a14:useLocalDpi xmlns:a14="http://schemas.microsoft.com/office/drawing/2010/main"/>
                </a:ext>
              </a:extLst>
            </a:blip>
            <a:stretch>
              <a:fillRect/>
            </a:stretch>
          </p:blipFill>
          <p:spPr>
            <a:xfrm>
              <a:off x="4920460" y="6624669"/>
              <a:ext cx="163906" cy="108344"/>
            </a:xfrm>
            <a:prstGeom prst="rect">
              <a:avLst/>
            </a:prstGeom>
            <a:ln>
              <a:noFill/>
            </a:ln>
          </p:spPr>
        </p:pic>
        <p:pic>
          <p:nvPicPr>
            <p:cNvPr id="72" name="Picture 71" descr="se.png"/>
            <p:cNvPicPr>
              <a:picLocks noChangeAspect="1"/>
            </p:cNvPicPr>
            <p:nvPr userDrawn="1"/>
          </p:nvPicPr>
          <p:blipFill>
            <a:blip r:embed="rId27" cstate="screen">
              <a:extLst>
                <a:ext uri="{28A0092B-C50C-407E-A947-70E740481C1C}">
                  <a14:useLocalDpi xmlns:a14="http://schemas.microsoft.com/office/drawing/2010/main"/>
                </a:ext>
              </a:extLst>
            </a:blip>
            <a:stretch>
              <a:fillRect/>
            </a:stretch>
          </p:blipFill>
          <p:spPr>
            <a:xfrm>
              <a:off x="5475801" y="6624669"/>
              <a:ext cx="163906" cy="108344"/>
            </a:xfrm>
            <a:prstGeom prst="rect">
              <a:avLst/>
            </a:prstGeom>
            <a:ln>
              <a:noFill/>
            </a:ln>
          </p:spPr>
        </p:pic>
        <p:pic>
          <p:nvPicPr>
            <p:cNvPr id="73" name="Picture 72" descr="uk.png"/>
            <p:cNvPicPr>
              <a:picLocks noChangeAspect="1"/>
            </p:cNvPicPr>
            <p:nvPr userDrawn="1"/>
          </p:nvPicPr>
          <p:blipFill>
            <a:blip r:embed="rId28" cstate="screen">
              <a:extLst>
                <a:ext uri="{28A0092B-C50C-407E-A947-70E740481C1C}">
                  <a14:useLocalDpi xmlns:a14="http://schemas.microsoft.com/office/drawing/2010/main"/>
                </a:ext>
              </a:extLst>
            </a:blip>
            <a:stretch>
              <a:fillRect/>
            </a:stretch>
          </p:blipFill>
          <p:spPr>
            <a:xfrm>
              <a:off x="6030535" y="6624669"/>
              <a:ext cx="163906" cy="108344"/>
            </a:xfrm>
            <a:prstGeom prst="rect">
              <a:avLst/>
            </a:prstGeom>
            <a:ln>
              <a:noFill/>
            </a:ln>
          </p:spPr>
        </p:pic>
        <p:pic>
          <p:nvPicPr>
            <p:cNvPr id="74" name="Picture 73" descr="si.png"/>
            <p:cNvPicPr>
              <a:picLocks noChangeAspect="1"/>
            </p:cNvPicPr>
            <p:nvPr userDrawn="1"/>
          </p:nvPicPr>
          <p:blipFill>
            <a:blip r:embed="rId29" cstate="screen">
              <a:extLst>
                <a:ext uri="{28A0092B-C50C-407E-A947-70E740481C1C}">
                  <a14:useLocalDpi xmlns:a14="http://schemas.microsoft.com/office/drawing/2010/main"/>
                </a:ext>
              </a:extLst>
            </a:blip>
            <a:stretch>
              <a:fillRect/>
            </a:stretch>
          </p:blipFill>
          <p:spPr>
            <a:xfrm>
              <a:off x="6435327" y="6623401"/>
              <a:ext cx="163385" cy="108000"/>
            </a:xfrm>
            <a:prstGeom prst="rect">
              <a:avLst/>
            </a:prstGeom>
          </p:spPr>
        </p:pic>
      </p:grpSp>
    </p:spTree>
    <p:extLst>
      <p:ext uri="{BB962C8B-B14F-4D97-AF65-F5344CB8AC3E}">
        <p14:creationId xmlns:p14="http://schemas.microsoft.com/office/powerpoint/2010/main" val="995021010"/>
      </p:ext>
    </p:extLst>
  </p:cSld>
  <p:clrMapOvr>
    <a:masterClrMapping/>
  </p:clrMapOvr>
  <p:transition spd="slow">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Zwei Inhalte MIT Linie">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340767" y="1493710"/>
            <a:ext cx="5652000" cy="4741200"/>
          </a:xfrm>
        </p:spPr>
        <p:txBody>
          <a:bodyPr/>
          <a:lstStyle>
            <a:lvl1pPr>
              <a:defRPr sz="2200">
                <a:solidFill>
                  <a:srgbClr val="0F4281"/>
                </a:solidFill>
                <a:latin typeface="Frutiger LT Std 45 Light" panose="020B0402020204020204" pitchFamily="34" charset="0"/>
              </a:defRPr>
            </a:lvl1pPr>
            <a:lvl2pPr>
              <a:defRPr sz="2000">
                <a:solidFill>
                  <a:srgbClr val="0F4281"/>
                </a:solidFill>
                <a:latin typeface="Frutiger LT Std 45 Light" panose="020B0402020204020204" pitchFamily="34" charset="0"/>
              </a:defRPr>
            </a:lvl2pPr>
            <a:lvl3pPr>
              <a:defRPr sz="1800">
                <a:solidFill>
                  <a:srgbClr val="0F4281"/>
                </a:solidFill>
                <a:latin typeface="Frutiger LT Std 45 Light" panose="020B0402020204020204" pitchFamily="34" charset="0"/>
              </a:defRPr>
            </a:lvl3pPr>
            <a:lvl4pPr>
              <a:defRPr sz="1600">
                <a:solidFill>
                  <a:srgbClr val="0F4281"/>
                </a:solidFill>
                <a:latin typeface="Frutiger LT Std 45 Light" panose="020B0402020204020204" pitchFamily="34" charset="0"/>
              </a:defRPr>
            </a:lvl4pPr>
            <a:lvl5pPr>
              <a:defRPr sz="1600">
                <a:solidFill>
                  <a:srgbClr val="0F4281"/>
                </a:solidFill>
                <a:latin typeface="Frutiger LT Std 45 Light" panose="020B0402020204020204" pitchFamily="34" charset="0"/>
              </a:defRPr>
            </a:lvl5pPr>
            <a:lvl6pPr>
              <a:defRPr sz="1600"/>
            </a:lvl6pPr>
            <a:lvl7pPr>
              <a:defRPr sz="1600"/>
            </a:lvl7pPr>
            <a:lvl8pPr>
              <a:defRPr sz="1600"/>
            </a:lvl8pPr>
            <a:lvl9pPr>
              <a:defRPr sz="1600"/>
            </a:lvl9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10" name="Title Placeholder 1"/>
          <p:cNvSpPr>
            <a:spLocks noGrp="1"/>
          </p:cNvSpPr>
          <p:nvPr>
            <p:ph type="title"/>
          </p:nvPr>
        </p:nvSpPr>
        <p:spPr>
          <a:xfrm>
            <a:off x="340770" y="281734"/>
            <a:ext cx="9405257" cy="993600"/>
          </a:xfrm>
          <a:prstGeom prst="rect">
            <a:avLst/>
          </a:prstGeom>
        </p:spPr>
        <p:txBody>
          <a:bodyPr vert="horz" lIns="91440" tIns="45720" rIns="91440" bIns="45720" rtlCol="0" anchor="ctr">
            <a:normAutofit/>
          </a:bodyPr>
          <a:lstStyle/>
          <a:p>
            <a:r>
              <a:rPr lang="de-DE"/>
              <a:t>Mastertitelformat bearbeiten</a:t>
            </a:r>
            <a:endParaRPr lang="en-US" dirty="0"/>
          </a:p>
        </p:txBody>
      </p:sp>
      <p:sp>
        <p:nvSpPr>
          <p:cNvPr id="11" name="Content Placeholder 2"/>
          <p:cNvSpPr>
            <a:spLocks noGrp="1"/>
          </p:cNvSpPr>
          <p:nvPr>
            <p:ph sz="half" idx="13"/>
          </p:nvPr>
        </p:nvSpPr>
        <p:spPr>
          <a:xfrm>
            <a:off x="6206802" y="1493710"/>
            <a:ext cx="5652000" cy="4741200"/>
          </a:xfrm>
        </p:spPr>
        <p:txBody>
          <a:bodyPr/>
          <a:lstStyle>
            <a:lvl1pPr>
              <a:defRPr sz="2200">
                <a:solidFill>
                  <a:srgbClr val="0F4281"/>
                </a:solidFill>
                <a:latin typeface="Frutiger LT Std 45 Light" panose="020B0402020204020204" pitchFamily="34" charset="0"/>
              </a:defRPr>
            </a:lvl1pPr>
            <a:lvl2pPr>
              <a:defRPr sz="2000">
                <a:solidFill>
                  <a:srgbClr val="0F4281"/>
                </a:solidFill>
                <a:latin typeface="Frutiger LT Std 45 Light" panose="020B0402020204020204" pitchFamily="34" charset="0"/>
              </a:defRPr>
            </a:lvl2pPr>
            <a:lvl3pPr>
              <a:defRPr sz="1800">
                <a:solidFill>
                  <a:srgbClr val="0F4281"/>
                </a:solidFill>
                <a:latin typeface="Frutiger LT Std 45 Light" panose="020B0402020204020204" pitchFamily="34" charset="0"/>
              </a:defRPr>
            </a:lvl3pPr>
            <a:lvl4pPr>
              <a:defRPr sz="1600">
                <a:solidFill>
                  <a:srgbClr val="0F4281"/>
                </a:solidFill>
                <a:latin typeface="Frutiger LT Std 45 Light" panose="020B0402020204020204" pitchFamily="34" charset="0"/>
              </a:defRPr>
            </a:lvl4pPr>
            <a:lvl5pPr>
              <a:defRPr sz="1600">
                <a:solidFill>
                  <a:srgbClr val="0F4281"/>
                </a:solidFill>
                <a:latin typeface="Frutiger LT Std 45 Light" panose="020B0402020204020204" pitchFamily="34" charset="0"/>
              </a:defRPr>
            </a:lvl5pPr>
            <a:lvl6pPr>
              <a:defRPr sz="1600"/>
            </a:lvl6pPr>
            <a:lvl7pPr>
              <a:defRPr sz="1600"/>
            </a:lvl7pPr>
            <a:lvl8pPr>
              <a:defRPr sz="1600"/>
            </a:lvl8pPr>
            <a:lvl9pPr>
              <a:defRPr sz="1600"/>
            </a:lvl9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14" name="Slide Number Placeholder 5"/>
          <p:cNvSpPr>
            <a:spLocks noGrp="1"/>
          </p:cNvSpPr>
          <p:nvPr>
            <p:ph type="sldNum" sz="quarter" idx="12"/>
          </p:nvPr>
        </p:nvSpPr>
        <p:spPr>
          <a:xfrm>
            <a:off x="11094721" y="6391534"/>
            <a:ext cx="764082" cy="236447"/>
          </a:xfrm>
          <a:prstGeom prst="rect">
            <a:avLst/>
          </a:prstGeom>
        </p:spPr>
        <p:txBody>
          <a:bodyPr/>
          <a:lstStyle>
            <a:lvl1pPr>
              <a:defRPr sz="1100">
                <a:solidFill>
                  <a:srgbClr val="0F4281"/>
                </a:solidFill>
                <a:latin typeface="Frutiger LT Std 45 Light" panose="020B0402020204020204" pitchFamily="34" charset="0"/>
              </a:defRPr>
            </a:lvl1pPr>
          </a:lstStyle>
          <a:p>
            <a:r>
              <a:rPr lang="en-US" dirty="0" err="1"/>
              <a:t>Seite</a:t>
            </a:r>
            <a:r>
              <a:rPr lang="en-US" dirty="0"/>
              <a:t> </a:t>
            </a:r>
            <a:fld id="{4FAB73BC-B049-4115-A692-8D63A059BFB8}" type="slidenum">
              <a:rPr lang="en-US" smtClean="0"/>
              <a:pPr/>
              <a:t>‹Nr.›</a:t>
            </a:fld>
            <a:endParaRPr lang="en-US" dirty="0"/>
          </a:p>
        </p:txBody>
      </p:sp>
      <p:sp>
        <p:nvSpPr>
          <p:cNvPr id="8" name="Textplatzhalter 4"/>
          <p:cNvSpPr>
            <a:spLocks noGrp="1"/>
          </p:cNvSpPr>
          <p:nvPr>
            <p:ph type="body" sz="quarter" idx="14" hasCustomPrompt="1"/>
          </p:nvPr>
        </p:nvSpPr>
        <p:spPr>
          <a:xfrm>
            <a:off x="6934200" y="6391534"/>
            <a:ext cx="4021138" cy="236279"/>
          </a:xfrm>
        </p:spPr>
        <p:txBody>
          <a:bodyPr>
            <a:noAutofit/>
          </a:bodyPr>
          <a:lstStyle>
            <a:lvl1pPr marL="0" indent="0">
              <a:buNone/>
              <a:defRPr sz="1100" cap="all" baseline="0"/>
            </a:lvl1pPr>
          </a:lstStyle>
          <a:p>
            <a:pPr lvl="0"/>
            <a:r>
              <a:rPr lang="de-DE" dirty="0"/>
              <a:t>Präsentationstitel Durch Klicken hinzufügen</a:t>
            </a:r>
          </a:p>
        </p:txBody>
      </p:sp>
      <p:cxnSp>
        <p:nvCxnSpPr>
          <p:cNvPr id="13" name="Gerader Verbinder 12"/>
          <p:cNvCxnSpPr>
            <a:cxnSpLocks/>
          </p:cNvCxnSpPr>
          <p:nvPr userDrawn="1"/>
        </p:nvCxnSpPr>
        <p:spPr>
          <a:xfrm>
            <a:off x="340769" y="1290632"/>
            <a:ext cx="11520000" cy="0"/>
          </a:xfrm>
          <a:prstGeom prst="line">
            <a:avLst/>
          </a:prstGeom>
          <a:ln w="19050">
            <a:solidFill>
              <a:srgbClr val="4EAFE4"/>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4304340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Vergleich MIT Linie">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340770" y="1496435"/>
            <a:ext cx="5652000" cy="644378"/>
          </a:xfrm>
        </p:spPr>
        <p:txBody>
          <a:bodyPr anchor="ctr">
            <a:normAutofit/>
          </a:bodyPr>
          <a:lstStyle>
            <a:lvl1pPr marL="0" indent="0">
              <a:buNone/>
              <a:defRPr sz="2100" b="1">
                <a:latin typeface="Frutiger LT Std 45 Light" panose="020B0402020204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Mastertextformat bearbeiten</a:t>
            </a:r>
          </a:p>
        </p:txBody>
      </p:sp>
      <p:sp>
        <p:nvSpPr>
          <p:cNvPr id="4" name="Content Placeholder 3"/>
          <p:cNvSpPr>
            <a:spLocks noGrp="1"/>
          </p:cNvSpPr>
          <p:nvPr>
            <p:ph sz="half" idx="2"/>
          </p:nvPr>
        </p:nvSpPr>
        <p:spPr>
          <a:xfrm>
            <a:off x="340770" y="2153423"/>
            <a:ext cx="5652000" cy="4096800"/>
          </a:xfrm>
        </p:spPr>
        <p:txBody>
          <a:bodyPr/>
          <a:lstStyle>
            <a:lvl1pPr>
              <a:defRPr sz="2200">
                <a:latin typeface="Frutiger LT Std 45 Light" panose="020B0402020204020204" pitchFamily="34" charset="0"/>
              </a:defRPr>
            </a:lvl1pPr>
            <a:lvl2pPr>
              <a:defRPr sz="2000">
                <a:latin typeface="Frutiger LT Std 45 Light" panose="020B0402020204020204" pitchFamily="34" charset="0"/>
              </a:defRPr>
            </a:lvl2pPr>
            <a:lvl3pPr>
              <a:defRPr sz="1800">
                <a:latin typeface="Frutiger LT Std 45 Light" panose="020B0402020204020204" pitchFamily="34" charset="0"/>
              </a:defRPr>
            </a:lvl3pPr>
            <a:lvl4pPr>
              <a:defRPr sz="1600">
                <a:latin typeface="Frutiger LT Std 45 Light" panose="020B0402020204020204" pitchFamily="34" charset="0"/>
              </a:defRPr>
            </a:lvl4pPr>
            <a:lvl5pPr>
              <a:defRPr sz="1600">
                <a:latin typeface="Frutiger LT Std 45 Light" panose="020B0402020204020204" pitchFamily="34" charset="0"/>
              </a:defRPr>
            </a:lvl5pPr>
            <a:lvl6pPr>
              <a:defRPr sz="1600"/>
            </a:lvl6pPr>
            <a:lvl7pPr>
              <a:defRPr sz="1600"/>
            </a:lvl7pPr>
            <a:lvl8pPr>
              <a:defRPr sz="1600"/>
            </a:lvl8pPr>
            <a:lvl9pPr>
              <a:defRPr sz="1600"/>
            </a:lvl9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6" name="Content Placeholder 5"/>
          <p:cNvSpPr>
            <a:spLocks noGrp="1"/>
          </p:cNvSpPr>
          <p:nvPr>
            <p:ph sz="quarter" idx="4"/>
          </p:nvPr>
        </p:nvSpPr>
        <p:spPr>
          <a:xfrm>
            <a:off x="6187087" y="2153423"/>
            <a:ext cx="5652000" cy="4096800"/>
          </a:xfrm>
        </p:spPr>
        <p:txBody>
          <a:bodyPr/>
          <a:lstStyle>
            <a:lvl1pPr>
              <a:defRPr sz="2200">
                <a:latin typeface="Frutiger LT Std 45 Light" panose="020B0402020204020204" pitchFamily="34" charset="0"/>
              </a:defRPr>
            </a:lvl1pPr>
            <a:lvl2pPr>
              <a:defRPr sz="2000">
                <a:latin typeface="Frutiger LT Std 45 Light" panose="020B0402020204020204" pitchFamily="34" charset="0"/>
              </a:defRPr>
            </a:lvl2pPr>
            <a:lvl3pPr>
              <a:defRPr sz="1800">
                <a:latin typeface="Frutiger LT Std 45 Light" panose="020B0402020204020204" pitchFamily="34" charset="0"/>
              </a:defRPr>
            </a:lvl3pPr>
            <a:lvl4pPr>
              <a:defRPr sz="1600">
                <a:latin typeface="Frutiger LT Std 45 Light" panose="020B0402020204020204" pitchFamily="34" charset="0"/>
              </a:defRPr>
            </a:lvl4pPr>
            <a:lvl5pPr>
              <a:defRPr sz="1600">
                <a:latin typeface="Frutiger LT Std 45 Light" panose="020B0402020204020204" pitchFamily="34" charset="0"/>
              </a:defRPr>
            </a:lvl5pPr>
            <a:lvl6pPr>
              <a:defRPr sz="1600"/>
            </a:lvl6pPr>
            <a:lvl7pPr>
              <a:defRPr sz="1600"/>
            </a:lvl7pPr>
            <a:lvl8pPr>
              <a:defRPr sz="1600"/>
            </a:lvl8pPr>
            <a:lvl9pPr>
              <a:defRPr sz="1600"/>
            </a:lvl9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9" name="Title Placeholder 1"/>
          <p:cNvSpPr>
            <a:spLocks noGrp="1"/>
          </p:cNvSpPr>
          <p:nvPr>
            <p:ph type="title"/>
          </p:nvPr>
        </p:nvSpPr>
        <p:spPr>
          <a:xfrm>
            <a:off x="340770" y="281734"/>
            <a:ext cx="9405257" cy="993600"/>
          </a:xfrm>
          <a:prstGeom prst="rect">
            <a:avLst/>
          </a:prstGeom>
        </p:spPr>
        <p:txBody>
          <a:bodyPr vert="horz" lIns="91440" tIns="45720" rIns="91440" bIns="45720" rtlCol="0" anchor="ctr">
            <a:normAutofit/>
          </a:bodyPr>
          <a:lstStyle/>
          <a:p>
            <a:r>
              <a:rPr lang="de-DE"/>
              <a:t>Mastertitelformat bearbeiten</a:t>
            </a:r>
            <a:endParaRPr lang="en-US" dirty="0"/>
          </a:p>
        </p:txBody>
      </p:sp>
      <p:sp>
        <p:nvSpPr>
          <p:cNvPr id="13" name="Text Placeholder 2"/>
          <p:cNvSpPr>
            <a:spLocks noGrp="1"/>
          </p:cNvSpPr>
          <p:nvPr>
            <p:ph type="body" idx="13"/>
          </p:nvPr>
        </p:nvSpPr>
        <p:spPr>
          <a:xfrm>
            <a:off x="6187087" y="1509045"/>
            <a:ext cx="5652000" cy="644378"/>
          </a:xfrm>
        </p:spPr>
        <p:txBody>
          <a:bodyPr anchor="ctr">
            <a:normAutofit/>
          </a:bodyPr>
          <a:lstStyle>
            <a:lvl1pPr marL="0" indent="0">
              <a:buNone/>
              <a:defRPr sz="2100" b="1">
                <a:latin typeface="Frutiger LT Std 45 Light" panose="020B0402020204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Mastertextformat bearbeiten</a:t>
            </a:r>
          </a:p>
        </p:txBody>
      </p:sp>
      <p:sp>
        <p:nvSpPr>
          <p:cNvPr id="16" name="Slide Number Placeholder 5"/>
          <p:cNvSpPr>
            <a:spLocks noGrp="1"/>
          </p:cNvSpPr>
          <p:nvPr>
            <p:ph type="sldNum" sz="quarter" idx="12"/>
          </p:nvPr>
        </p:nvSpPr>
        <p:spPr>
          <a:xfrm>
            <a:off x="11094721" y="6391534"/>
            <a:ext cx="764082" cy="236447"/>
          </a:xfrm>
          <a:prstGeom prst="rect">
            <a:avLst/>
          </a:prstGeom>
        </p:spPr>
        <p:txBody>
          <a:bodyPr/>
          <a:lstStyle>
            <a:lvl1pPr>
              <a:defRPr sz="1100">
                <a:solidFill>
                  <a:srgbClr val="0F4281"/>
                </a:solidFill>
                <a:latin typeface="Frutiger LT Std 45 Light" panose="020B0402020204020204" pitchFamily="34" charset="0"/>
              </a:defRPr>
            </a:lvl1pPr>
          </a:lstStyle>
          <a:p>
            <a:r>
              <a:rPr lang="en-US" dirty="0" err="1"/>
              <a:t>Seite</a:t>
            </a:r>
            <a:r>
              <a:rPr lang="en-US" dirty="0"/>
              <a:t> </a:t>
            </a:r>
            <a:fld id="{4FAB73BC-B049-4115-A692-8D63A059BFB8}" type="slidenum">
              <a:rPr lang="en-US" smtClean="0"/>
              <a:pPr/>
              <a:t>‹Nr.›</a:t>
            </a:fld>
            <a:endParaRPr lang="en-US" dirty="0"/>
          </a:p>
        </p:txBody>
      </p:sp>
      <p:cxnSp>
        <p:nvCxnSpPr>
          <p:cNvPr id="14" name="Gerader Verbinder 13"/>
          <p:cNvCxnSpPr>
            <a:cxnSpLocks/>
          </p:cNvCxnSpPr>
          <p:nvPr userDrawn="1"/>
        </p:nvCxnSpPr>
        <p:spPr>
          <a:xfrm>
            <a:off x="340769" y="1290632"/>
            <a:ext cx="11520000" cy="0"/>
          </a:xfrm>
          <a:prstGeom prst="line">
            <a:avLst/>
          </a:prstGeom>
          <a:ln w="19050">
            <a:solidFill>
              <a:srgbClr val="4EAFE4"/>
            </a:solidFill>
          </a:ln>
        </p:spPr>
        <p:style>
          <a:lnRef idx="1">
            <a:schemeClr val="accent1"/>
          </a:lnRef>
          <a:fillRef idx="0">
            <a:schemeClr val="accent1"/>
          </a:fillRef>
          <a:effectRef idx="0">
            <a:schemeClr val="accent1"/>
          </a:effectRef>
          <a:fontRef idx="minor">
            <a:schemeClr val="tx1"/>
          </a:fontRef>
        </p:style>
      </p:cxnSp>
      <p:sp>
        <p:nvSpPr>
          <p:cNvPr id="18" name="Textplatzhalter 5"/>
          <p:cNvSpPr>
            <a:spLocks noGrp="1"/>
          </p:cNvSpPr>
          <p:nvPr>
            <p:ph type="body" sz="quarter" idx="15" hasCustomPrompt="1"/>
          </p:nvPr>
        </p:nvSpPr>
        <p:spPr>
          <a:xfrm>
            <a:off x="1130710" y="6391275"/>
            <a:ext cx="2458781" cy="236538"/>
          </a:xfrm>
        </p:spPr>
        <p:txBody>
          <a:bodyPr anchor="t">
            <a:noAutofit/>
          </a:bodyPr>
          <a:lstStyle>
            <a:lvl1pPr marL="0" indent="0">
              <a:buFontTx/>
              <a:buNone/>
              <a:defRPr sz="1100"/>
            </a:lvl1pPr>
          </a:lstStyle>
          <a:p>
            <a:pPr lvl="0"/>
            <a:r>
              <a:rPr lang="de-DE" dirty="0"/>
              <a:t>TT.MM.JJJJ</a:t>
            </a:r>
          </a:p>
        </p:txBody>
      </p:sp>
    </p:spTree>
    <p:extLst>
      <p:ext uri="{BB962C8B-B14F-4D97-AF65-F5344CB8AC3E}">
        <p14:creationId xmlns:p14="http://schemas.microsoft.com/office/powerpoint/2010/main" val="334725141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Nur Titel MIT Linie">
    <p:spTree>
      <p:nvGrpSpPr>
        <p:cNvPr id="1" name=""/>
        <p:cNvGrpSpPr/>
        <p:nvPr/>
      </p:nvGrpSpPr>
      <p:grpSpPr>
        <a:xfrm>
          <a:off x="0" y="0"/>
          <a:ext cx="0" cy="0"/>
          <a:chOff x="0" y="0"/>
          <a:chExt cx="0" cy="0"/>
        </a:xfrm>
      </p:grpSpPr>
      <p:sp>
        <p:nvSpPr>
          <p:cNvPr id="5" name="Title Placeholder 1"/>
          <p:cNvSpPr>
            <a:spLocks noGrp="1"/>
          </p:cNvSpPr>
          <p:nvPr>
            <p:ph type="title"/>
          </p:nvPr>
        </p:nvSpPr>
        <p:spPr>
          <a:xfrm>
            <a:off x="340770" y="281734"/>
            <a:ext cx="9405257" cy="995081"/>
          </a:xfrm>
          <a:prstGeom prst="rect">
            <a:avLst/>
          </a:prstGeom>
        </p:spPr>
        <p:txBody>
          <a:bodyPr vert="horz" lIns="91440" tIns="45720" rIns="91440" bIns="45720" rtlCol="0" anchor="ctr">
            <a:normAutofit/>
          </a:bodyPr>
          <a:lstStyle/>
          <a:p>
            <a:r>
              <a:rPr lang="de-DE"/>
              <a:t>Mastertitelformat bearbeiten</a:t>
            </a:r>
            <a:endParaRPr lang="en-US" dirty="0"/>
          </a:p>
        </p:txBody>
      </p:sp>
      <p:sp>
        <p:nvSpPr>
          <p:cNvPr id="13" name="Slide Number Placeholder 5"/>
          <p:cNvSpPr>
            <a:spLocks noGrp="1"/>
          </p:cNvSpPr>
          <p:nvPr>
            <p:ph type="sldNum" sz="quarter" idx="12"/>
          </p:nvPr>
        </p:nvSpPr>
        <p:spPr>
          <a:xfrm>
            <a:off x="11094721" y="6391534"/>
            <a:ext cx="764082" cy="236447"/>
          </a:xfrm>
          <a:prstGeom prst="rect">
            <a:avLst/>
          </a:prstGeom>
        </p:spPr>
        <p:txBody>
          <a:bodyPr/>
          <a:lstStyle>
            <a:lvl1pPr>
              <a:defRPr sz="1100">
                <a:solidFill>
                  <a:srgbClr val="0F4281"/>
                </a:solidFill>
                <a:latin typeface="Frutiger LT Std 45 Light" panose="020B0402020204020204" pitchFamily="34" charset="0"/>
              </a:defRPr>
            </a:lvl1pPr>
          </a:lstStyle>
          <a:p>
            <a:r>
              <a:rPr lang="en-US" dirty="0" err="1"/>
              <a:t>Seite</a:t>
            </a:r>
            <a:r>
              <a:rPr lang="en-US" dirty="0"/>
              <a:t> </a:t>
            </a:r>
            <a:fld id="{4FAB73BC-B049-4115-A692-8D63A059BFB8}" type="slidenum">
              <a:rPr lang="en-US" smtClean="0"/>
              <a:pPr/>
              <a:t>‹Nr.›</a:t>
            </a:fld>
            <a:endParaRPr lang="en-US" dirty="0"/>
          </a:p>
        </p:txBody>
      </p:sp>
      <p:cxnSp>
        <p:nvCxnSpPr>
          <p:cNvPr id="9" name="Gerader Verbinder 8"/>
          <p:cNvCxnSpPr>
            <a:cxnSpLocks/>
          </p:cNvCxnSpPr>
          <p:nvPr userDrawn="1"/>
        </p:nvCxnSpPr>
        <p:spPr>
          <a:xfrm>
            <a:off x="340769" y="1290632"/>
            <a:ext cx="11520000" cy="0"/>
          </a:xfrm>
          <a:prstGeom prst="line">
            <a:avLst/>
          </a:prstGeom>
          <a:ln w="19050">
            <a:solidFill>
              <a:srgbClr val="4EAFE4"/>
            </a:solidFill>
          </a:ln>
        </p:spPr>
        <p:style>
          <a:lnRef idx="1">
            <a:schemeClr val="accent1"/>
          </a:lnRef>
          <a:fillRef idx="0">
            <a:schemeClr val="accent1"/>
          </a:fillRef>
          <a:effectRef idx="0">
            <a:schemeClr val="accent1"/>
          </a:effectRef>
          <a:fontRef idx="minor">
            <a:schemeClr val="tx1"/>
          </a:fontRef>
        </p:style>
      </p:cxnSp>
      <p:sp>
        <p:nvSpPr>
          <p:cNvPr id="12" name="Textplatzhalter 5"/>
          <p:cNvSpPr>
            <a:spLocks noGrp="1"/>
          </p:cNvSpPr>
          <p:nvPr>
            <p:ph type="body" sz="quarter" idx="14" hasCustomPrompt="1"/>
          </p:nvPr>
        </p:nvSpPr>
        <p:spPr>
          <a:xfrm>
            <a:off x="1130710" y="6391275"/>
            <a:ext cx="2458781" cy="236538"/>
          </a:xfrm>
        </p:spPr>
        <p:txBody>
          <a:bodyPr anchor="t">
            <a:noAutofit/>
          </a:bodyPr>
          <a:lstStyle>
            <a:lvl1pPr marL="0" indent="0">
              <a:buFontTx/>
              <a:buNone/>
              <a:defRPr sz="1100"/>
            </a:lvl1pPr>
          </a:lstStyle>
          <a:p>
            <a:pPr lvl="0"/>
            <a:r>
              <a:rPr lang="de-DE" dirty="0"/>
              <a:t>TT.MM.JJJJ</a:t>
            </a:r>
          </a:p>
        </p:txBody>
      </p:sp>
    </p:spTree>
    <p:extLst>
      <p:ext uri="{BB962C8B-B14F-4D97-AF65-F5344CB8AC3E}">
        <p14:creationId xmlns:p14="http://schemas.microsoft.com/office/powerpoint/2010/main" val="332322713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Leer">
    <p:spTree>
      <p:nvGrpSpPr>
        <p:cNvPr id="1" name=""/>
        <p:cNvGrpSpPr/>
        <p:nvPr/>
      </p:nvGrpSpPr>
      <p:grpSpPr>
        <a:xfrm>
          <a:off x="0" y="0"/>
          <a:ext cx="0" cy="0"/>
          <a:chOff x="0" y="0"/>
          <a:chExt cx="0" cy="0"/>
        </a:xfrm>
      </p:grpSpPr>
      <p:sp>
        <p:nvSpPr>
          <p:cNvPr id="7" name="Slide Number Placeholder 5"/>
          <p:cNvSpPr>
            <a:spLocks noGrp="1"/>
          </p:cNvSpPr>
          <p:nvPr>
            <p:ph type="sldNum" sz="quarter" idx="12"/>
          </p:nvPr>
        </p:nvSpPr>
        <p:spPr>
          <a:xfrm>
            <a:off x="11094721" y="6391534"/>
            <a:ext cx="764082" cy="236447"/>
          </a:xfrm>
          <a:prstGeom prst="rect">
            <a:avLst/>
          </a:prstGeom>
        </p:spPr>
        <p:txBody>
          <a:bodyPr/>
          <a:lstStyle>
            <a:lvl1pPr>
              <a:defRPr sz="1100">
                <a:solidFill>
                  <a:srgbClr val="0F4281"/>
                </a:solidFill>
                <a:latin typeface="Frutiger LT Std 45 Light" panose="020B0402020204020204" pitchFamily="34" charset="0"/>
              </a:defRPr>
            </a:lvl1pPr>
          </a:lstStyle>
          <a:p>
            <a:r>
              <a:rPr lang="en-US" dirty="0" err="1"/>
              <a:t>Seite</a:t>
            </a:r>
            <a:r>
              <a:rPr lang="en-US" dirty="0"/>
              <a:t> </a:t>
            </a:r>
            <a:fld id="{4FAB73BC-B049-4115-A692-8D63A059BFB8}" type="slidenum">
              <a:rPr lang="en-US" smtClean="0"/>
              <a:pPr/>
              <a:t>‹Nr.›</a:t>
            </a:fld>
            <a:endParaRPr lang="en-US" dirty="0"/>
          </a:p>
        </p:txBody>
      </p:sp>
      <p:sp>
        <p:nvSpPr>
          <p:cNvPr id="10" name="Textplatzhalter 5"/>
          <p:cNvSpPr>
            <a:spLocks noGrp="1"/>
          </p:cNvSpPr>
          <p:nvPr>
            <p:ph type="body" sz="quarter" idx="14" hasCustomPrompt="1"/>
          </p:nvPr>
        </p:nvSpPr>
        <p:spPr>
          <a:xfrm>
            <a:off x="1130710" y="6391275"/>
            <a:ext cx="2458781" cy="236538"/>
          </a:xfrm>
        </p:spPr>
        <p:txBody>
          <a:bodyPr anchor="t">
            <a:noAutofit/>
          </a:bodyPr>
          <a:lstStyle>
            <a:lvl1pPr marL="0" indent="0">
              <a:buFontTx/>
              <a:buNone/>
              <a:defRPr sz="1100"/>
            </a:lvl1pPr>
          </a:lstStyle>
          <a:p>
            <a:pPr lvl="0"/>
            <a:r>
              <a:rPr lang="de-DE" dirty="0"/>
              <a:t>TT.MM.JJJJ</a:t>
            </a:r>
          </a:p>
        </p:txBody>
      </p:sp>
    </p:spTree>
    <p:extLst>
      <p:ext uri="{BB962C8B-B14F-4D97-AF65-F5344CB8AC3E}">
        <p14:creationId xmlns:p14="http://schemas.microsoft.com/office/powerpoint/2010/main" val="131229814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Inhalt mit Überschrift MIT Linie">
    <p:spTree>
      <p:nvGrpSpPr>
        <p:cNvPr id="1" name=""/>
        <p:cNvGrpSpPr/>
        <p:nvPr/>
      </p:nvGrpSpPr>
      <p:grpSpPr>
        <a:xfrm>
          <a:off x="0" y="0"/>
          <a:ext cx="0" cy="0"/>
          <a:chOff x="0" y="0"/>
          <a:chExt cx="0" cy="0"/>
        </a:xfrm>
      </p:grpSpPr>
      <p:sp>
        <p:nvSpPr>
          <p:cNvPr id="3" name="Content Placeholder 2"/>
          <p:cNvSpPr>
            <a:spLocks noGrp="1"/>
          </p:cNvSpPr>
          <p:nvPr>
            <p:ph idx="1"/>
          </p:nvPr>
        </p:nvSpPr>
        <p:spPr>
          <a:xfrm>
            <a:off x="340769" y="1539145"/>
            <a:ext cx="6126480" cy="4689756"/>
          </a:xfrm>
        </p:spPr>
        <p:txBody>
          <a:bodyPr/>
          <a:lstStyle>
            <a:lvl1pPr>
              <a:defRPr sz="3200">
                <a:solidFill>
                  <a:srgbClr val="0F4281"/>
                </a:solidFill>
                <a:latin typeface="Frutiger LT Std 45 Light" panose="020B0402020204020204" pitchFamily="34" charset="0"/>
              </a:defRPr>
            </a:lvl1pPr>
            <a:lvl2pPr>
              <a:defRPr sz="2800">
                <a:solidFill>
                  <a:srgbClr val="0F4281"/>
                </a:solidFill>
                <a:latin typeface="Frutiger LT Std 45 Light" panose="020B0402020204020204" pitchFamily="34" charset="0"/>
              </a:defRPr>
            </a:lvl2pPr>
            <a:lvl3pPr>
              <a:defRPr sz="2400">
                <a:solidFill>
                  <a:srgbClr val="0F4281"/>
                </a:solidFill>
                <a:latin typeface="Frutiger LT Std 45 Light" panose="020B0402020204020204" pitchFamily="34" charset="0"/>
              </a:defRPr>
            </a:lvl3pPr>
            <a:lvl4pPr>
              <a:defRPr sz="2000">
                <a:solidFill>
                  <a:srgbClr val="0F4281"/>
                </a:solidFill>
                <a:latin typeface="Frutiger LT Std 45 Light" panose="020B0402020204020204" pitchFamily="34" charset="0"/>
              </a:defRPr>
            </a:lvl4pPr>
            <a:lvl5pPr>
              <a:defRPr sz="2000">
                <a:solidFill>
                  <a:srgbClr val="0F4281"/>
                </a:solidFill>
                <a:latin typeface="Frutiger LT Std 45 Light" panose="020B0402020204020204" pitchFamily="34" charset="0"/>
              </a:defRPr>
            </a:lvl5pPr>
            <a:lvl6pPr>
              <a:defRPr sz="2000"/>
            </a:lvl6pPr>
            <a:lvl7pPr>
              <a:defRPr sz="2000"/>
            </a:lvl7pPr>
            <a:lvl8pPr>
              <a:defRPr sz="2000"/>
            </a:lvl8pPr>
            <a:lvl9pPr>
              <a:defRPr sz="2000"/>
            </a:lvl9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4" name="Text Placeholder 3"/>
          <p:cNvSpPr>
            <a:spLocks noGrp="1"/>
          </p:cNvSpPr>
          <p:nvPr>
            <p:ph type="body" sz="half" idx="2"/>
          </p:nvPr>
        </p:nvSpPr>
        <p:spPr>
          <a:xfrm>
            <a:off x="7043955" y="1808819"/>
            <a:ext cx="4084631" cy="3792728"/>
          </a:xfrm>
        </p:spPr>
        <p:txBody>
          <a:bodyPr>
            <a:normAutofit/>
          </a:bodyPr>
          <a:lstStyle>
            <a:lvl1pPr marL="0" indent="0">
              <a:lnSpc>
                <a:spcPct val="95000"/>
              </a:lnSpc>
              <a:buNone/>
              <a:defRPr sz="1800">
                <a:solidFill>
                  <a:srgbClr val="0F4281"/>
                </a:solidFill>
                <a:latin typeface="Frutiger LT Std 45 Light" panose="020B0402020204020204" pitchFamily="34" charset="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a:t>Mastertextformat bearbeiten</a:t>
            </a:r>
          </a:p>
        </p:txBody>
      </p:sp>
      <p:sp>
        <p:nvSpPr>
          <p:cNvPr id="10" name="Title Placeholder 1"/>
          <p:cNvSpPr>
            <a:spLocks noGrp="1"/>
          </p:cNvSpPr>
          <p:nvPr>
            <p:ph type="title"/>
          </p:nvPr>
        </p:nvSpPr>
        <p:spPr>
          <a:xfrm>
            <a:off x="340770" y="281734"/>
            <a:ext cx="9405257" cy="995081"/>
          </a:xfrm>
          <a:prstGeom prst="rect">
            <a:avLst/>
          </a:prstGeom>
        </p:spPr>
        <p:txBody>
          <a:bodyPr vert="horz" lIns="91440" tIns="45720" rIns="91440" bIns="45720" rtlCol="0" anchor="ctr">
            <a:normAutofit/>
          </a:bodyPr>
          <a:lstStyle/>
          <a:p>
            <a:r>
              <a:rPr lang="de-DE"/>
              <a:t>Mastertitelformat bearbeiten</a:t>
            </a:r>
            <a:endParaRPr lang="en-US" dirty="0"/>
          </a:p>
        </p:txBody>
      </p:sp>
      <p:sp>
        <p:nvSpPr>
          <p:cNvPr id="11" name="Slide Number Placeholder 5"/>
          <p:cNvSpPr>
            <a:spLocks noGrp="1"/>
          </p:cNvSpPr>
          <p:nvPr>
            <p:ph type="sldNum" sz="quarter" idx="12"/>
          </p:nvPr>
        </p:nvSpPr>
        <p:spPr>
          <a:xfrm>
            <a:off x="11094721" y="6391534"/>
            <a:ext cx="764082" cy="236447"/>
          </a:xfrm>
          <a:prstGeom prst="rect">
            <a:avLst/>
          </a:prstGeom>
        </p:spPr>
        <p:txBody>
          <a:bodyPr/>
          <a:lstStyle>
            <a:lvl1pPr>
              <a:defRPr sz="1100">
                <a:solidFill>
                  <a:srgbClr val="0F4281"/>
                </a:solidFill>
                <a:latin typeface="Frutiger LT Std 45 Light" panose="020B0402020204020204" pitchFamily="34" charset="0"/>
              </a:defRPr>
            </a:lvl1pPr>
          </a:lstStyle>
          <a:p>
            <a:r>
              <a:rPr lang="en-US" dirty="0" err="1"/>
              <a:t>Seite</a:t>
            </a:r>
            <a:r>
              <a:rPr lang="en-US" dirty="0"/>
              <a:t> </a:t>
            </a:r>
            <a:fld id="{4FAB73BC-B049-4115-A692-8D63A059BFB8}" type="slidenum">
              <a:rPr lang="en-US" smtClean="0"/>
              <a:pPr/>
              <a:t>‹Nr.›</a:t>
            </a:fld>
            <a:endParaRPr lang="en-US" dirty="0"/>
          </a:p>
        </p:txBody>
      </p:sp>
      <p:sp>
        <p:nvSpPr>
          <p:cNvPr id="8" name="Textplatzhalter 4"/>
          <p:cNvSpPr>
            <a:spLocks noGrp="1"/>
          </p:cNvSpPr>
          <p:nvPr>
            <p:ph type="body" sz="quarter" idx="13" hasCustomPrompt="1"/>
          </p:nvPr>
        </p:nvSpPr>
        <p:spPr>
          <a:xfrm>
            <a:off x="6934200" y="6391534"/>
            <a:ext cx="4021138" cy="236279"/>
          </a:xfrm>
        </p:spPr>
        <p:txBody>
          <a:bodyPr>
            <a:noAutofit/>
          </a:bodyPr>
          <a:lstStyle>
            <a:lvl1pPr marL="0" indent="0">
              <a:buNone/>
              <a:defRPr sz="1100" cap="all" baseline="0"/>
            </a:lvl1pPr>
          </a:lstStyle>
          <a:p>
            <a:pPr lvl="0"/>
            <a:r>
              <a:rPr lang="de-DE" dirty="0"/>
              <a:t>Präsentationstitel Durch Klicken hinzufügen</a:t>
            </a:r>
          </a:p>
        </p:txBody>
      </p:sp>
      <p:cxnSp>
        <p:nvCxnSpPr>
          <p:cNvPr id="13" name="Gerader Verbinder 12"/>
          <p:cNvCxnSpPr>
            <a:cxnSpLocks/>
          </p:cNvCxnSpPr>
          <p:nvPr userDrawn="1"/>
        </p:nvCxnSpPr>
        <p:spPr>
          <a:xfrm>
            <a:off x="340769" y="1290632"/>
            <a:ext cx="11520000" cy="0"/>
          </a:xfrm>
          <a:prstGeom prst="line">
            <a:avLst/>
          </a:prstGeom>
          <a:ln w="19050">
            <a:solidFill>
              <a:srgbClr val="4EAFE4"/>
            </a:solidFill>
          </a:ln>
        </p:spPr>
        <p:style>
          <a:lnRef idx="1">
            <a:schemeClr val="accent1"/>
          </a:lnRef>
          <a:fillRef idx="0">
            <a:schemeClr val="accent1"/>
          </a:fillRef>
          <a:effectRef idx="0">
            <a:schemeClr val="accent1"/>
          </a:effectRef>
          <a:fontRef idx="minor">
            <a:schemeClr val="tx1"/>
          </a:fontRef>
        </p:style>
      </p:cxnSp>
      <p:sp>
        <p:nvSpPr>
          <p:cNvPr id="14" name="Date Placeholder 3"/>
          <p:cNvSpPr>
            <a:spLocks noGrp="1"/>
          </p:cNvSpPr>
          <p:nvPr>
            <p:ph type="dt" sz="half" idx="10"/>
          </p:nvPr>
        </p:nvSpPr>
        <p:spPr>
          <a:xfrm>
            <a:off x="340769" y="6394109"/>
            <a:ext cx="927797" cy="233704"/>
          </a:xfrm>
          <a:prstGeom prst="rect">
            <a:avLst/>
          </a:prstGeom>
        </p:spPr>
        <p:txBody>
          <a:bodyPr anchor="b"/>
          <a:lstStyle>
            <a:lvl1pPr>
              <a:defRPr sz="1100">
                <a:solidFill>
                  <a:srgbClr val="0F4281"/>
                </a:solidFill>
                <a:latin typeface="Frutiger LT Std 45 Light" panose="020B0402020204020204" pitchFamily="34" charset="0"/>
              </a:defRPr>
            </a:lvl1pPr>
          </a:lstStyle>
          <a:p>
            <a:endParaRPr lang="en-US" dirty="0"/>
          </a:p>
        </p:txBody>
      </p:sp>
      <p:sp>
        <p:nvSpPr>
          <p:cNvPr id="15" name="Textplatzhalter 5"/>
          <p:cNvSpPr>
            <a:spLocks noGrp="1"/>
          </p:cNvSpPr>
          <p:nvPr>
            <p:ph type="body" sz="quarter" idx="14" hasCustomPrompt="1"/>
          </p:nvPr>
        </p:nvSpPr>
        <p:spPr>
          <a:xfrm>
            <a:off x="1130710" y="6391275"/>
            <a:ext cx="2458781" cy="236538"/>
          </a:xfrm>
        </p:spPr>
        <p:txBody>
          <a:bodyPr anchor="t">
            <a:noAutofit/>
          </a:bodyPr>
          <a:lstStyle>
            <a:lvl1pPr marL="0" indent="0">
              <a:buFontTx/>
              <a:buNone/>
              <a:defRPr sz="1100"/>
            </a:lvl1pPr>
          </a:lstStyle>
          <a:p>
            <a:pPr lvl="0"/>
            <a:r>
              <a:rPr lang="de-DE" dirty="0"/>
              <a:t>TT.MM.JJJJ</a:t>
            </a:r>
          </a:p>
        </p:txBody>
      </p:sp>
    </p:spTree>
    <p:extLst>
      <p:ext uri="{BB962C8B-B14F-4D97-AF65-F5344CB8AC3E}">
        <p14:creationId xmlns:p14="http://schemas.microsoft.com/office/powerpoint/2010/main" val="330182217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Bild mit Überschrift MIT Linie">
    <p:spTree>
      <p:nvGrpSpPr>
        <p:cNvPr id="1" name=""/>
        <p:cNvGrpSpPr/>
        <p:nvPr/>
      </p:nvGrpSpPr>
      <p:grpSpPr>
        <a:xfrm>
          <a:off x="0" y="0"/>
          <a:ext cx="0" cy="0"/>
          <a:chOff x="0" y="0"/>
          <a:chExt cx="0" cy="0"/>
        </a:xfrm>
      </p:grpSpPr>
      <p:sp>
        <p:nvSpPr>
          <p:cNvPr id="3" name="Picture Placeholder 2"/>
          <p:cNvSpPr>
            <a:spLocks noGrp="1" noChangeAspect="1"/>
          </p:cNvSpPr>
          <p:nvPr>
            <p:ph type="pic" idx="1"/>
          </p:nvPr>
        </p:nvSpPr>
        <p:spPr>
          <a:xfrm>
            <a:off x="340769" y="1520611"/>
            <a:ext cx="7044662" cy="4521201"/>
          </a:xfrm>
          <a:solidFill>
            <a:schemeClr val="tx2">
              <a:lumMod val="60000"/>
              <a:lumOff val="40000"/>
            </a:schemeClr>
          </a:solidFill>
        </p:spPr>
        <p:txBody>
          <a:bodyPr tIns="365760" anchor="t"/>
          <a:lstStyle>
            <a:lvl1pPr marL="0" indent="0" algn="ctr">
              <a:buNone/>
              <a:defRPr sz="3200">
                <a:solidFill>
                  <a:schemeClr val="tx1">
                    <a:lumMod val="50000"/>
                  </a:schemeClr>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de-DE"/>
              <a:t>Bild durch Klicken auf Symbol hinzufügen</a:t>
            </a:r>
            <a:endParaRPr lang="en-US" dirty="0"/>
          </a:p>
        </p:txBody>
      </p:sp>
      <p:sp>
        <p:nvSpPr>
          <p:cNvPr id="10" name="Title Placeholder 1"/>
          <p:cNvSpPr>
            <a:spLocks noGrp="1"/>
          </p:cNvSpPr>
          <p:nvPr>
            <p:ph type="title"/>
          </p:nvPr>
        </p:nvSpPr>
        <p:spPr>
          <a:xfrm>
            <a:off x="340770" y="281734"/>
            <a:ext cx="9405257" cy="993600"/>
          </a:xfrm>
          <a:prstGeom prst="rect">
            <a:avLst/>
          </a:prstGeom>
        </p:spPr>
        <p:txBody>
          <a:bodyPr vert="horz" lIns="91440" tIns="45720" rIns="91440" bIns="45720" rtlCol="0" anchor="ctr">
            <a:normAutofit/>
          </a:bodyPr>
          <a:lstStyle/>
          <a:p>
            <a:r>
              <a:rPr lang="de-DE"/>
              <a:t>Mastertitelformat bearbeiten</a:t>
            </a:r>
            <a:endParaRPr lang="en-US" dirty="0"/>
          </a:p>
        </p:txBody>
      </p:sp>
      <p:sp>
        <p:nvSpPr>
          <p:cNvPr id="11" name="Text Placeholder 3"/>
          <p:cNvSpPr>
            <a:spLocks noGrp="1"/>
          </p:cNvSpPr>
          <p:nvPr>
            <p:ph type="body" sz="half" idx="2"/>
          </p:nvPr>
        </p:nvSpPr>
        <p:spPr>
          <a:xfrm>
            <a:off x="7762240" y="1808819"/>
            <a:ext cx="3366346" cy="3487928"/>
          </a:xfrm>
        </p:spPr>
        <p:txBody>
          <a:bodyPr>
            <a:normAutofit/>
          </a:bodyPr>
          <a:lstStyle>
            <a:lvl1pPr marL="0" indent="0">
              <a:lnSpc>
                <a:spcPct val="95000"/>
              </a:lnSpc>
              <a:buNone/>
              <a:defRPr sz="1800">
                <a:solidFill>
                  <a:srgbClr val="0F4281"/>
                </a:solidFill>
                <a:latin typeface="Frutiger LT Std 45 Light" panose="020B0402020204020204" pitchFamily="34" charset="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a:t>Mastertextformat bearbeiten</a:t>
            </a:r>
          </a:p>
        </p:txBody>
      </p:sp>
      <p:sp>
        <p:nvSpPr>
          <p:cNvPr id="14" name="Slide Number Placeholder 5"/>
          <p:cNvSpPr>
            <a:spLocks noGrp="1"/>
          </p:cNvSpPr>
          <p:nvPr>
            <p:ph type="sldNum" sz="quarter" idx="12"/>
          </p:nvPr>
        </p:nvSpPr>
        <p:spPr>
          <a:xfrm>
            <a:off x="11094721" y="6391534"/>
            <a:ext cx="764082" cy="236447"/>
          </a:xfrm>
          <a:prstGeom prst="rect">
            <a:avLst/>
          </a:prstGeom>
        </p:spPr>
        <p:txBody>
          <a:bodyPr/>
          <a:lstStyle>
            <a:lvl1pPr>
              <a:defRPr sz="1100">
                <a:solidFill>
                  <a:srgbClr val="0F4281"/>
                </a:solidFill>
                <a:latin typeface="Frutiger LT Std 45 Light" panose="020B0402020204020204" pitchFamily="34" charset="0"/>
              </a:defRPr>
            </a:lvl1pPr>
          </a:lstStyle>
          <a:p>
            <a:r>
              <a:rPr lang="en-US" dirty="0" err="1"/>
              <a:t>Seite</a:t>
            </a:r>
            <a:r>
              <a:rPr lang="en-US" dirty="0"/>
              <a:t> </a:t>
            </a:r>
            <a:fld id="{4FAB73BC-B049-4115-A692-8D63A059BFB8}" type="slidenum">
              <a:rPr lang="en-US" smtClean="0"/>
              <a:pPr/>
              <a:t>‹Nr.›</a:t>
            </a:fld>
            <a:endParaRPr lang="en-US" dirty="0"/>
          </a:p>
        </p:txBody>
      </p:sp>
      <p:sp>
        <p:nvSpPr>
          <p:cNvPr id="8" name="Textplatzhalter 4"/>
          <p:cNvSpPr>
            <a:spLocks noGrp="1"/>
          </p:cNvSpPr>
          <p:nvPr>
            <p:ph type="body" sz="quarter" idx="13" hasCustomPrompt="1"/>
          </p:nvPr>
        </p:nvSpPr>
        <p:spPr>
          <a:xfrm>
            <a:off x="6934200" y="6391534"/>
            <a:ext cx="4021138" cy="236279"/>
          </a:xfrm>
        </p:spPr>
        <p:txBody>
          <a:bodyPr>
            <a:noAutofit/>
          </a:bodyPr>
          <a:lstStyle>
            <a:lvl1pPr marL="0" indent="0">
              <a:buNone/>
              <a:defRPr sz="1100" cap="all" baseline="0"/>
            </a:lvl1pPr>
          </a:lstStyle>
          <a:p>
            <a:pPr lvl="0"/>
            <a:r>
              <a:rPr lang="de-DE" dirty="0"/>
              <a:t>Präsentationstitel Durch Klicken hinzufügen</a:t>
            </a:r>
          </a:p>
        </p:txBody>
      </p:sp>
      <p:cxnSp>
        <p:nvCxnSpPr>
          <p:cNvPr id="12" name="Gerader Verbinder 11"/>
          <p:cNvCxnSpPr>
            <a:cxnSpLocks/>
          </p:cNvCxnSpPr>
          <p:nvPr userDrawn="1"/>
        </p:nvCxnSpPr>
        <p:spPr>
          <a:xfrm>
            <a:off x="340769" y="1290632"/>
            <a:ext cx="11520000" cy="0"/>
          </a:xfrm>
          <a:prstGeom prst="line">
            <a:avLst/>
          </a:prstGeom>
          <a:ln w="19050">
            <a:solidFill>
              <a:srgbClr val="4EAFE4"/>
            </a:solidFill>
          </a:ln>
        </p:spPr>
        <p:style>
          <a:lnRef idx="1">
            <a:schemeClr val="accent1"/>
          </a:lnRef>
          <a:fillRef idx="0">
            <a:schemeClr val="accent1"/>
          </a:fillRef>
          <a:effectRef idx="0">
            <a:schemeClr val="accent1"/>
          </a:effectRef>
          <a:fontRef idx="minor">
            <a:schemeClr val="tx1"/>
          </a:fontRef>
        </p:style>
      </p:cxnSp>
      <p:sp>
        <p:nvSpPr>
          <p:cNvPr id="15" name="Date Placeholder 3"/>
          <p:cNvSpPr>
            <a:spLocks noGrp="1"/>
          </p:cNvSpPr>
          <p:nvPr>
            <p:ph type="dt" sz="half" idx="10"/>
          </p:nvPr>
        </p:nvSpPr>
        <p:spPr>
          <a:xfrm>
            <a:off x="340769" y="6394109"/>
            <a:ext cx="927797" cy="233704"/>
          </a:xfrm>
          <a:prstGeom prst="rect">
            <a:avLst/>
          </a:prstGeom>
        </p:spPr>
        <p:txBody>
          <a:bodyPr anchor="b"/>
          <a:lstStyle>
            <a:lvl1pPr>
              <a:defRPr sz="1100">
                <a:solidFill>
                  <a:srgbClr val="0F4281"/>
                </a:solidFill>
                <a:latin typeface="Frutiger LT Std 45 Light" panose="020B0402020204020204" pitchFamily="34" charset="0"/>
              </a:defRPr>
            </a:lvl1pPr>
          </a:lstStyle>
          <a:p>
            <a:endParaRPr lang="en-US" dirty="0"/>
          </a:p>
        </p:txBody>
      </p:sp>
      <p:sp>
        <p:nvSpPr>
          <p:cNvPr id="16" name="Textplatzhalter 5"/>
          <p:cNvSpPr>
            <a:spLocks noGrp="1"/>
          </p:cNvSpPr>
          <p:nvPr>
            <p:ph type="body" sz="quarter" idx="14" hasCustomPrompt="1"/>
          </p:nvPr>
        </p:nvSpPr>
        <p:spPr>
          <a:xfrm>
            <a:off x="1130710" y="6391275"/>
            <a:ext cx="2458781" cy="236538"/>
          </a:xfrm>
        </p:spPr>
        <p:txBody>
          <a:bodyPr anchor="t">
            <a:noAutofit/>
          </a:bodyPr>
          <a:lstStyle>
            <a:lvl1pPr marL="0" indent="0">
              <a:buFontTx/>
              <a:buNone/>
              <a:defRPr sz="1100"/>
            </a:lvl1pPr>
          </a:lstStyle>
          <a:p>
            <a:pPr lvl="0"/>
            <a:r>
              <a:rPr lang="de-DE" dirty="0"/>
              <a:t>TT.MM.JJJJ</a:t>
            </a:r>
          </a:p>
        </p:txBody>
      </p:sp>
    </p:spTree>
    <p:extLst>
      <p:ext uri="{BB962C8B-B14F-4D97-AF65-F5344CB8AC3E}">
        <p14:creationId xmlns:p14="http://schemas.microsoft.com/office/powerpoint/2010/main" val="76190335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image" Target="../media/image2.jpg"/><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40770" y="281734"/>
            <a:ext cx="8699713" cy="995081"/>
          </a:xfrm>
          <a:prstGeom prst="rect">
            <a:avLst/>
          </a:prstGeom>
        </p:spPr>
        <p:txBody>
          <a:bodyPr vert="horz" lIns="91440" tIns="45720" rIns="91440" bIns="45720" rtlCol="0" anchor="ctr">
            <a:normAutofit/>
          </a:bodyPr>
          <a:lstStyle/>
          <a:p>
            <a:r>
              <a:rPr lang="en-US" noProof="0"/>
              <a:t>Titelmasterformat durch Klicken bearbeiten</a:t>
            </a:r>
          </a:p>
        </p:txBody>
      </p:sp>
      <p:sp>
        <p:nvSpPr>
          <p:cNvPr id="3" name="Text Placeholder 2"/>
          <p:cNvSpPr>
            <a:spLocks noGrp="1"/>
          </p:cNvSpPr>
          <p:nvPr>
            <p:ph type="body" idx="1"/>
          </p:nvPr>
        </p:nvSpPr>
        <p:spPr>
          <a:xfrm>
            <a:off x="340770" y="1494044"/>
            <a:ext cx="11518032" cy="4742099"/>
          </a:xfrm>
          <a:prstGeom prst="rect">
            <a:avLst/>
          </a:prstGeom>
        </p:spPr>
        <p:txBody>
          <a:bodyPr vert="horz" lIns="91440" tIns="45720" rIns="91440" bIns="45720" rtlCol="0">
            <a:normAutofit/>
          </a:bodyPr>
          <a:lstStyle/>
          <a:p>
            <a:pPr lvl="0"/>
            <a:r>
              <a:rPr lang="en-US" noProof="0" dirty="0" err="1"/>
              <a:t>Formatvorlagen</a:t>
            </a:r>
            <a:r>
              <a:rPr lang="en-US" noProof="0" dirty="0"/>
              <a:t> des </a:t>
            </a:r>
            <a:r>
              <a:rPr lang="en-US" noProof="0" dirty="0" err="1"/>
              <a:t>Textmasters</a:t>
            </a:r>
            <a:r>
              <a:rPr lang="en-US" noProof="0" dirty="0"/>
              <a:t> </a:t>
            </a:r>
            <a:r>
              <a:rPr lang="en-US" noProof="0" dirty="0" err="1"/>
              <a:t>bearbeiten</a:t>
            </a:r>
            <a:endParaRPr lang="en-US" noProof="0" dirty="0"/>
          </a:p>
          <a:p>
            <a:pPr lvl="1"/>
            <a:r>
              <a:rPr lang="en-US" noProof="0" dirty="0" err="1"/>
              <a:t>Zweite</a:t>
            </a:r>
            <a:r>
              <a:rPr lang="en-US" noProof="0" dirty="0"/>
              <a:t> Ebene</a:t>
            </a:r>
          </a:p>
          <a:p>
            <a:pPr lvl="2"/>
            <a:r>
              <a:rPr lang="en-US" noProof="0" dirty="0" err="1"/>
              <a:t>Dritte</a:t>
            </a:r>
            <a:r>
              <a:rPr lang="en-US" noProof="0" dirty="0"/>
              <a:t> Ebene</a:t>
            </a:r>
          </a:p>
          <a:p>
            <a:pPr lvl="3"/>
            <a:r>
              <a:rPr lang="en-US" noProof="0" dirty="0" err="1"/>
              <a:t>Vierte</a:t>
            </a:r>
            <a:r>
              <a:rPr lang="en-US" noProof="0" dirty="0"/>
              <a:t> Ebene</a:t>
            </a:r>
          </a:p>
          <a:p>
            <a:pPr lvl="4"/>
            <a:r>
              <a:rPr lang="en-US" noProof="0" dirty="0" err="1"/>
              <a:t>Fünfte</a:t>
            </a:r>
            <a:r>
              <a:rPr lang="en-US" noProof="0" dirty="0"/>
              <a:t> Ebene</a:t>
            </a:r>
          </a:p>
        </p:txBody>
      </p:sp>
      <p:pic>
        <p:nvPicPr>
          <p:cNvPr id="9" name="Grafik 8"/>
          <p:cNvPicPr>
            <a:picLocks noChangeAspect="1"/>
          </p:cNvPicPr>
          <p:nvPr userDrawn="1"/>
        </p:nvPicPr>
        <p:blipFill rotWithShape="1">
          <a:blip r:embed="rId32"/>
          <a:srcRect t="9050" b="10364"/>
          <a:stretch/>
        </p:blipFill>
        <p:spPr>
          <a:xfrm>
            <a:off x="10084278" y="381923"/>
            <a:ext cx="1774523" cy="574449"/>
          </a:xfrm>
          <a:prstGeom prst="rect">
            <a:avLst/>
          </a:prstGeom>
        </p:spPr>
      </p:pic>
      <p:sp>
        <p:nvSpPr>
          <p:cNvPr id="10" name="Rectangle 6"/>
          <p:cNvSpPr/>
          <p:nvPr userDrawn="1"/>
        </p:nvSpPr>
        <p:spPr>
          <a:xfrm flipV="1">
            <a:off x="338802" y="6307926"/>
            <a:ext cx="11520000" cy="7200"/>
          </a:xfrm>
          <a:prstGeom prst="rect">
            <a:avLst/>
          </a:prstGeom>
          <a:solidFill>
            <a:srgbClr val="4EAFE4"/>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de-DE" dirty="0"/>
          </a:p>
        </p:txBody>
      </p:sp>
      <p:sp>
        <p:nvSpPr>
          <p:cNvPr id="12" name="Slide Number Placeholder 5"/>
          <p:cNvSpPr>
            <a:spLocks noGrp="1"/>
          </p:cNvSpPr>
          <p:nvPr>
            <p:ph type="sldNum" sz="quarter" idx="12"/>
          </p:nvPr>
        </p:nvSpPr>
        <p:spPr>
          <a:xfrm>
            <a:off x="10952922" y="6391534"/>
            <a:ext cx="905881" cy="268387"/>
          </a:xfrm>
          <a:prstGeom prst="rect">
            <a:avLst/>
          </a:prstGeom>
        </p:spPr>
        <p:txBody>
          <a:bodyPr/>
          <a:lstStyle>
            <a:lvl1pPr>
              <a:defRPr sz="1100">
                <a:solidFill>
                  <a:srgbClr val="0F4281"/>
                </a:solidFill>
                <a:latin typeface="Frutiger LT Std 45 Light" panose="020B0402020204020204" pitchFamily="34" charset="0"/>
              </a:defRPr>
            </a:lvl1pPr>
          </a:lstStyle>
          <a:p>
            <a:r>
              <a:rPr lang="en-US" dirty="0" err="1"/>
              <a:t>Seite</a:t>
            </a:r>
            <a:r>
              <a:rPr lang="en-US" dirty="0"/>
              <a:t> </a:t>
            </a:r>
            <a:fld id="{4FAB73BC-B049-4115-A692-8D63A059BFB8}" type="slidenum">
              <a:rPr lang="en-US" smtClean="0"/>
              <a:pPr/>
              <a:t>‹Nr.›</a:t>
            </a:fld>
            <a:endParaRPr lang="en-US" dirty="0"/>
          </a:p>
        </p:txBody>
      </p:sp>
      <p:sp>
        <p:nvSpPr>
          <p:cNvPr id="8" name="Textplatzhalter 4">
            <a:extLst>
              <a:ext uri="{FF2B5EF4-FFF2-40B4-BE49-F238E27FC236}">
                <a16:creationId xmlns:a16="http://schemas.microsoft.com/office/drawing/2014/main" id="{A11EA112-FA31-4DFD-86C8-6626EDCE6216}"/>
              </a:ext>
            </a:extLst>
          </p:cNvPr>
          <p:cNvSpPr txBox="1">
            <a:spLocks/>
          </p:cNvSpPr>
          <p:nvPr userDrawn="1"/>
        </p:nvSpPr>
        <p:spPr>
          <a:xfrm>
            <a:off x="8006542" y="6456779"/>
            <a:ext cx="4021138" cy="236279"/>
          </a:xfrm>
          <a:prstGeom prst="rect">
            <a:avLst/>
          </a:prstGeom>
        </p:spPr>
        <p:txBody>
          <a:bodyPr>
            <a:noAutofit/>
          </a:bodyPr>
          <a:lstStyle>
            <a:lvl1pPr marL="0" marR="0" indent="0" algn="l" defTabSz="914400" rtl="0" eaLnBrk="1" fontAlgn="auto" latinLnBrk="0" hangingPunct="1">
              <a:lnSpc>
                <a:spcPct val="90000"/>
              </a:lnSpc>
              <a:spcBef>
                <a:spcPts val="1200"/>
              </a:spcBef>
              <a:spcAft>
                <a:spcPts val="200"/>
              </a:spcAft>
              <a:buClr>
                <a:srgbClr val="0F4281"/>
              </a:buClr>
              <a:buSzTx/>
              <a:buFont typeface="Wingdings" pitchFamily="2" charset="2"/>
              <a:buNone/>
              <a:tabLst/>
              <a:defRPr sz="1100" kern="1200" cap="all" baseline="0">
                <a:solidFill>
                  <a:srgbClr val="0F4281"/>
                </a:solidFill>
                <a:latin typeface="Frutiger LT Std 45 Light" panose="020B0402020204020204" pitchFamily="34" charset="0"/>
                <a:ea typeface="+mn-ea"/>
                <a:cs typeface="+mn-cs"/>
              </a:defRPr>
            </a:lvl1pPr>
            <a:lvl2pPr marL="411480" indent="-182880" algn="l" defTabSz="914400" rtl="0" eaLnBrk="1" latinLnBrk="0" hangingPunct="1">
              <a:lnSpc>
                <a:spcPct val="90000"/>
              </a:lnSpc>
              <a:spcBef>
                <a:spcPts val="200"/>
              </a:spcBef>
              <a:spcAft>
                <a:spcPts val="400"/>
              </a:spcAft>
              <a:buClr>
                <a:srgbClr val="0F4281"/>
              </a:buClr>
              <a:buFont typeface="Wingdings" pitchFamily="2" charset="2"/>
              <a:buChar char=""/>
              <a:defRPr sz="2000" kern="1200">
                <a:solidFill>
                  <a:srgbClr val="0F4281"/>
                </a:solidFill>
                <a:latin typeface="Frutiger LT Std 45 Light" panose="020B0402020204020204" pitchFamily="34" charset="0"/>
                <a:ea typeface="+mn-ea"/>
                <a:cs typeface="+mn-cs"/>
              </a:defRPr>
            </a:lvl2pPr>
            <a:lvl3pPr marL="640080" indent="-182880" algn="l" defTabSz="914400" rtl="0" eaLnBrk="1" latinLnBrk="0" hangingPunct="1">
              <a:lnSpc>
                <a:spcPct val="90000"/>
              </a:lnSpc>
              <a:spcBef>
                <a:spcPts val="200"/>
              </a:spcBef>
              <a:spcAft>
                <a:spcPts val="400"/>
              </a:spcAft>
              <a:buClr>
                <a:srgbClr val="0F4281"/>
              </a:buClr>
              <a:buFont typeface="Wingdings" pitchFamily="2" charset="2"/>
              <a:buChar char=""/>
              <a:defRPr sz="1800" kern="1200">
                <a:solidFill>
                  <a:srgbClr val="0F4281"/>
                </a:solidFill>
                <a:latin typeface="Frutiger LT Std 45 Light" panose="020B0402020204020204" pitchFamily="34" charset="0"/>
                <a:ea typeface="+mn-ea"/>
                <a:cs typeface="+mn-cs"/>
              </a:defRPr>
            </a:lvl3pPr>
            <a:lvl4pPr marL="868680" indent="-182880" algn="l" defTabSz="914400" rtl="0" eaLnBrk="1" latinLnBrk="0" hangingPunct="1">
              <a:lnSpc>
                <a:spcPct val="90000"/>
              </a:lnSpc>
              <a:spcBef>
                <a:spcPts val="200"/>
              </a:spcBef>
              <a:spcAft>
                <a:spcPts val="400"/>
              </a:spcAft>
              <a:buClr>
                <a:srgbClr val="0F4281"/>
              </a:buClr>
              <a:buFont typeface="Wingdings" pitchFamily="2" charset="2"/>
              <a:buChar char=""/>
              <a:defRPr sz="1600" kern="1200">
                <a:solidFill>
                  <a:srgbClr val="0F4281"/>
                </a:solidFill>
                <a:latin typeface="Frutiger LT Std 45 Light" panose="020B0402020204020204" pitchFamily="34" charset="0"/>
                <a:ea typeface="+mn-ea"/>
                <a:cs typeface="+mn-cs"/>
              </a:defRPr>
            </a:lvl4pPr>
            <a:lvl5pPr marL="1097280" indent="-182880" algn="l" defTabSz="914400" rtl="0" eaLnBrk="1" latinLnBrk="0" hangingPunct="1">
              <a:lnSpc>
                <a:spcPct val="90000"/>
              </a:lnSpc>
              <a:spcBef>
                <a:spcPts val="200"/>
              </a:spcBef>
              <a:spcAft>
                <a:spcPts val="400"/>
              </a:spcAft>
              <a:buClr>
                <a:srgbClr val="0F4281"/>
              </a:buClr>
              <a:buFont typeface="Wingdings" pitchFamily="2" charset="2"/>
              <a:buChar char=""/>
              <a:defRPr sz="1600" kern="1200">
                <a:solidFill>
                  <a:srgbClr val="0F4281"/>
                </a:solidFill>
                <a:latin typeface="Frutiger LT Std 45 Light" panose="020B0402020204020204" pitchFamily="34" charset="0"/>
                <a:ea typeface="+mn-ea"/>
                <a:cs typeface="+mn-cs"/>
              </a:defRPr>
            </a:lvl5pPr>
            <a:lvl6pPr marL="1284600" indent="-22860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6pPr>
            <a:lvl7pPr marL="1471800" indent="-22860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7pPr>
            <a:lvl8pPr marL="1629000" indent="-22860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8pPr>
            <a:lvl9pPr marL="1806200" indent="-22860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9pPr>
          </a:lstStyle>
          <a:p>
            <a:r>
              <a:rPr lang="de-DE" dirty="0"/>
              <a:t>2. Netzwerktreffen Recyrcle.net</a:t>
            </a:r>
          </a:p>
          <a:p>
            <a:endParaRPr lang="de-DE" dirty="0"/>
          </a:p>
        </p:txBody>
      </p:sp>
      <p:sp>
        <p:nvSpPr>
          <p:cNvPr id="11" name="Textplatzhalter 5">
            <a:extLst>
              <a:ext uri="{FF2B5EF4-FFF2-40B4-BE49-F238E27FC236}">
                <a16:creationId xmlns:a16="http://schemas.microsoft.com/office/drawing/2014/main" id="{330EBC04-149C-4AD6-A98D-BCC76D52CF79}"/>
              </a:ext>
            </a:extLst>
          </p:cNvPr>
          <p:cNvSpPr txBox="1">
            <a:spLocks/>
          </p:cNvSpPr>
          <p:nvPr userDrawn="1"/>
        </p:nvSpPr>
        <p:spPr>
          <a:xfrm>
            <a:off x="333197" y="6386909"/>
            <a:ext cx="903465" cy="236538"/>
          </a:xfrm>
          <a:prstGeom prst="rect">
            <a:avLst/>
          </a:prstGeom>
        </p:spPr>
        <p:txBody>
          <a:bodyPr anchor="t">
            <a:noAutofit/>
          </a:bodyPr>
          <a:lstStyle>
            <a:lvl1pPr marL="0" indent="0" algn="l" defTabSz="914400" rtl="0" eaLnBrk="1" latinLnBrk="0" hangingPunct="1">
              <a:lnSpc>
                <a:spcPct val="90000"/>
              </a:lnSpc>
              <a:spcBef>
                <a:spcPts val="1200"/>
              </a:spcBef>
              <a:spcAft>
                <a:spcPts val="200"/>
              </a:spcAft>
              <a:buClr>
                <a:srgbClr val="0F4281"/>
              </a:buClr>
              <a:buFontTx/>
              <a:buNone/>
              <a:defRPr sz="1100" kern="1200">
                <a:solidFill>
                  <a:srgbClr val="0F4281"/>
                </a:solidFill>
                <a:latin typeface="Frutiger LT Std 45 Light" panose="020B0402020204020204" pitchFamily="34" charset="0"/>
                <a:ea typeface="+mn-ea"/>
                <a:cs typeface="+mn-cs"/>
              </a:defRPr>
            </a:lvl1pPr>
            <a:lvl2pPr marL="411480" indent="-182880" algn="l" defTabSz="914400" rtl="0" eaLnBrk="1" latinLnBrk="0" hangingPunct="1">
              <a:lnSpc>
                <a:spcPct val="90000"/>
              </a:lnSpc>
              <a:spcBef>
                <a:spcPts val="200"/>
              </a:spcBef>
              <a:spcAft>
                <a:spcPts val="400"/>
              </a:spcAft>
              <a:buClr>
                <a:srgbClr val="0F4281"/>
              </a:buClr>
              <a:buFont typeface="Wingdings" pitchFamily="2" charset="2"/>
              <a:buChar char=""/>
              <a:defRPr sz="2000" kern="1200">
                <a:solidFill>
                  <a:srgbClr val="0F4281"/>
                </a:solidFill>
                <a:latin typeface="Frutiger LT Std 45 Light" panose="020B0402020204020204" pitchFamily="34" charset="0"/>
                <a:ea typeface="+mn-ea"/>
                <a:cs typeface="+mn-cs"/>
              </a:defRPr>
            </a:lvl2pPr>
            <a:lvl3pPr marL="640080" indent="-182880" algn="l" defTabSz="914400" rtl="0" eaLnBrk="1" latinLnBrk="0" hangingPunct="1">
              <a:lnSpc>
                <a:spcPct val="90000"/>
              </a:lnSpc>
              <a:spcBef>
                <a:spcPts val="200"/>
              </a:spcBef>
              <a:spcAft>
                <a:spcPts val="400"/>
              </a:spcAft>
              <a:buClr>
                <a:srgbClr val="0F4281"/>
              </a:buClr>
              <a:buFont typeface="Wingdings" pitchFamily="2" charset="2"/>
              <a:buChar char=""/>
              <a:defRPr sz="1800" kern="1200">
                <a:solidFill>
                  <a:srgbClr val="0F4281"/>
                </a:solidFill>
                <a:latin typeface="Frutiger LT Std 45 Light" panose="020B0402020204020204" pitchFamily="34" charset="0"/>
                <a:ea typeface="+mn-ea"/>
                <a:cs typeface="+mn-cs"/>
              </a:defRPr>
            </a:lvl3pPr>
            <a:lvl4pPr marL="868680" indent="-182880" algn="l" defTabSz="914400" rtl="0" eaLnBrk="1" latinLnBrk="0" hangingPunct="1">
              <a:lnSpc>
                <a:spcPct val="90000"/>
              </a:lnSpc>
              <a:spcBef>
                <a:spcPts val="200"/>
              </a:spcBef>
              <a:spcAft>
                <a:spcPts val="400"/>
              </a:spcAft>
              <a:buClr>
                <a:srgbClr val="0F4281"/>
              </a:buClr>
              <a:buFont typeface="Wingdings" pitchFamily="2" charset="2"/>
              <a:buChar char=""/>
              <a:defRPr sz="1600" kern="1200">
                <a:solidFill>
                  <a:srgbClr val="0F4281"/>
                </a:solidFill>
                <a:latin typeface="Frutiger LT Std 45 Light" panose="020B0402020204020204" pitchFamily="34" charset="0"/>
                <a:ea typeface="+mn-ea"/>
                <a:cs typeface="+mn-cs"/>
              </a:defRPr>
            </a:lvl4pPr>
            <a:lvl5pPr marL="1097280" indent="-182880" algn="l" defTabSz="914400" rtl="0" eaLnBrk="1" latinLnBrk="0" hangingPunct="1">
              <a:lnSpc>
                <a:spcPct val="90000"/>
              </a:lnSpc>
              <a:spcBef>
                <a:spcPts val="200"/>
              </a:spcBef>
              <a:spcAft>
                <a:spcPts val="400"/>
              </a:spcAft>
              <a:buClr>
                <a:srgbClr val="0F4281"/>
              </a:buClr>
              <a:buFont typeface="Wingdings" pitchFamily="2" charset="2"/>
              <a:buChar char=""/>
              <a:defRPr sz="1600" kern="1200">
                <a:solidFill>
                  <a:srgbClr val="0F4281"/>
                </a:solidFill>
                <a:latin typeface="Frutiger LT Std 45 Light" panose="020B0402020204020204" pitchFamily="34" charset="0"/>
                <a:ea typeface="+mn-ea"/>
                <a:cs typeface="+mn-cs"/>
              </a:defRPr>
            </a:lvl5pPr>
            <a:lvl6pPr marL="1284600" indent="-22860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6pPr>
            <a:lvl7pPr marL="1471800" indent="-22860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7pPr>
            <a:lvl8pPr marL="1629000" indent="-22860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8pPr>
            <a:lvl9pPr marL="1806200" indent="-22860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9pPr>
          </a:lstStyle>
          <a:p>
            <a:r>
              <a:rPr lang="de-DE" dirty="0"/>
              <a:t>24.08.2021</a:t>
            </a:r>
          </a:p>
        </p:txBody>
      </p:sp>
    </p:spTree>
    <p:extLst>
      <p:ext uri="{BB962C8B-B14F-4D97-AF65-F5344CB8AC3E}">
        <p14:creationId xmlns:p14="http://schemas.microsoft.com/office/powerpoint/2010/main" val="521047055"/>
      </p:ext>
    </p:extLst>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50" r:id="rId12"/>
    <p:sldLayoutId id="2147483652" r:id="rId13"/>
    <p:sldLayoutId id="2147483653" r:id="rId14"/>
    <p:sldLayoutId id="2147483654" r:id="rId15"/>
    <p:sldLayoutId id="2147483656" r:id="rId16"/>
    <p:sldLayoutId id="2147483657" r:id="rId17"/>
    <p:sldLayoutId id="2147483658" r:id="rId18"/>
    <p:sldLayoutId id="2147483659" r:id="rId19"/>
    <p:sldLayoutId id="2147483672" r:id="rId20"/>
    <p:sldLayoutId id="2147483673" r:id="rId21"/>
    <p:sldLayoutId id="2147483674" r:id="rId22"/>
    <p:sldLayoutId id="2147483675" r:id="rId23"/>
    <p:sldLayoutId id="2147483676" r:id="rId24"/>
    <p:sldLayoutId id="2147483677" r:id="rId25"/>
    <p:sldLayoutId id="2147483678" r:id="rId26"/>
    <p:sldLayoutId id="2147483679" r:id="rId27"/>
    <p:sldLayoutId id="2147483680" r:id="rId28"/>
    <p:sldLayoutId id="2147483681" r:id="rId29"/>
    <p:sldLayoutId id="2147483682" r:id="rId30"/>
  </p:sldLayoutIdLst>
  <p:hf hdr="0" ftr="0" dt="0"/>
  <p:txStyles>
    <p:titleStyle>
      <a:lvl1pPr algn="l" defTabSz="914400" rtl="0" eaLnBrk="1" latinLnBrk="0" hangingPunct="1">
        <a:lnSpc>
          <a:spcPct val="85000"/>
        </a:lnSpc>
        <a:spcBef>
          <a:spcPct val="0"/>
        </a:spcBef>
        <a:buNone/>
        <a:defRPr sz="3600" kern="1200" cap="all" baseline="0">
          <a:solidFill>
            <a:srgbClr val="0F4281"/>
          </a:solidFill>
          <a:latin typeface="Frutiger LT 57 Cn" panose="02000506040000020004" pitchFamily="2" charset="0"/>
          <a:ea typeface="+mj-ea"/>
          <a:cs typeface="+mj-cs"/>
        </a:defRPr>
      </a:lvl1pPr>
    </p:titleStyle>
    <p:bodyStyle>
      <a:lvl1pPr marL="182880" indent="-182880" algn="l" defTabSz="914400" rtl="0" eaLnBrk="1" latinLnBrk="0" hangingPunct="1">
        <a:lnSpc>
          <a:spcPct val="90000"/>
        </a:lnSpc>
        <a:spcBef>
          <a:spcPts val="1200"/>
        </a:spcBef>
        <a:spcAft>
          <a:spcPts val="200"/>
        </a:spcAft>
        <a:buClr>
          <a:srgbClr val="0F4281"/>
        </a:buClr>
        <a:buFont typeface="Wingdings" pitchFamily="2" charset="2"/>
        <a:buChar char=""/>
        <a:defRPr sz="2200" kern="1200">
          <a:solidFill>
            <a:srgbClr val="0F4281"/>
          </a:solidFill>
          <a:latin typeface="Frutiger LT Std 45 Light" panose="020B0402020204020204" pitchFamily="34" charset="0"/>
          <a:ea typeface="+mn-ea"/>
          <a:cs typeface="+mn-cs"/>
        </a:defRPr>
      </a:lvl1pPr>
      <a:lvl2pPr marL="411480" indent="-182880" algn="l" defTabSz="914400" rtl="0" eaLnBrk="1" latinLnBrk="0" hangingPunct="1">
        <a:lnSpc>
          <a:spcPct val="90000"/>
        </a:lnSpc>
        <a:spcBef>
          <a:spcPts val="200"/>
        </a:spcBef>
        <a:spcAft>
          <a:spcPts val="400"/>
        </a:spcAft>
        <a:buClr>
          <a:srgbClr val="0F4281"/>
        </a:buClr>
        <a:buFont typeface="Wingdings" pitchFamily="2" charset="2"/>
        <a:buChar char=""/>
        <a:defRPr sz="2000" kern="1200">
          <a:solidFill>
            <a:srgbClr val="0F4281"/>
          </a:solidFill>
          <a:latin typeface="Frutiger LT Std 45 Light" panose="020B0402020204020204" pitchFamily="34" charset="0"/>
          <a:ea typeface="+mn-ea"/>
          <a:cs typeface="+mn-cs"/>
        </a:defRPr>
      </a:lvl2pPr>
      <a:lvl3pPr marL="640080" indent="-182880" algn="l" defTabSz="914400" rtl="0" eaLnBrk="1" latinLnBrk="0" hangingPunct="1">
        <a:lnSpc>
          <a:spcPct val="90000"/>
        </a:lnSpc>
        <a:spcBef>
          <a:spcPts val="200"/>
        </a:spcBef>
        <a:spcAft>
          <a:spcPts val="400"/>
        </a:spcAft>
        <a:buClr>
          <a:srgbClr val="0F4281"/>
        </a:buClr>
        <a:buFont typeface="Wingdings" pitchFamily="2" charset="2"/>
        <a:buChar char=""/>
        <a:defRPr sz="1800" kern="1200">
          <a:solidFill>
            <a:srgbClr val="0F4281"/>
          </a:solidFill>
          <a:latin typeface="Frutiger LT Std 45 Light" panose="020B0402020204020204" pitchFamily="34" charset="0"/>
          <a:ea typeface="+mn-ea"/>
          <a:cs typeface="+mn-cs"/>
        </a:defRPr>
      </a:lvl3pPr>
      <a:lvl4pPr marL="868680" indent="-182880" algn="l" defTabSz="914400" rtl="0" eaLnBrk="1" latinLnBrk="0" hangingPunct="1">
        <a:lnSpc>
          <a:spcPct val="90000"/>
        </a:lnSpc>
        <a:spcBef>
          <a:spcPts val="200"/>
        </a:spcBef>
        <a:spcAft>
          <a:spcPts val="400"/>
        </a:spcAft>
        <a:buClr>
          <a:srgbClr val="0F4281"/>
        </a:buClr>
        <a:buFont typeface="Wingdings" pitchFamily="2" charset="2"/>
        <a:buChar char=""/>
        <a:defRPr sz="1600" kern="1200">
          <a:solidFill>
            <a:srgbClr val="0F4281"/>
          </a:solidFill>
          <a:latin typeface="Frutiger LT Std 45 Light" panose="020B0402020204020204" pitchFamily="34" charset="0"/>
          <a:ea typeface="+mn-ea"/>
          <a:cs typeface="+mn-cs"/>
        </a:defRPr>
      </a:lvl4pPr>
      <a:lvl5pPr marL="1097280" indent="-182880" algn="l" defTabSz="914400" rtl="0" eaLnBrk="1" latinLnBrk="0" hangingPunct="1">
        <a:lnSpc>
          <a:spcPct val="90000"/>
        </a:lnSpc>
        <a:spcBef>
          <a:spcPts val="200"/>
        </a:spcBef>
        <a:spcAft>
          <a:spcPts val="400"/>
        </a:spcAft>
        <a:buClr>
          <a:srgbClr val="0F4281"/>
        </a:buClr>
        <a:buFont typeface="Wingdings" pitchFamily="2" charset="2"/>
        <a:buChar char=""/>
        <a:defRPr sz="1600" kern="1200">
          <a:solidFill>
            <a:srgbClr val="0F4281"/>
          </a:solidFill>
          <a:latin typeface="Frutiger LT Std 45 Light" panose="020B0402020204020204" pitchFamily="34" charset="0"/>
          <a:ea typeface="+mn-ea"/>
          <a:cs typeface="+mn-cs"/>
        </a:defRPr>
      </a:lvl5pPr>
      <a:lvl6pPr marL="1284600" indent="-22860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6pPr>
      <a:lvl7pPr marL="1471800" indent="-22860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7pPr>
      <a:lvl8pPr marL="1629000" indent="-22860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8pPr>
      <a:lvl9pPr marL="1806200" indent="-22860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p15:clr>
            <a:srgbClr val="F26B43"/>
          </p15:clr>
        </p15:guide>
        <p15:guide id="2" pos="3840">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35.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9.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image" Target="../media/image46.jp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51.jpg"/><Relationship Id="rId2" Type="http://schemas.openxmlformats.org/officeDocument/2006/relationships/image" Target="../media/image50.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image" Target="../media/image53.png"/><Relationship Id="rId1" Type="http://schemas.openxmlformats.org/officeDocument/2006/relationships/slideLayout" Target="../slideLayouts/slideLayout30.xml"/><Relationship Id="rId6" Type="http://schemas.openxmlformats.org/officeDocument/2006/relationships/image" Target="../media/image57.png"/><Relationship Id="rId5" Type="http://schemas.openxmlformats.org/officeDocument/2006/relationships/image" Target="../media/image56.svg"/><Relationship Id="rId4" Type="http://schemas.openxmlformats.org/officeDocument/2006/relationships/image" Target="../media/image55.png"/></Relationships>
</file>

<file path=ppt/slides/_rels/slide26.xml.rels><?xml version="1.0" encoding="UTF-8" standalone="yes"?>
<Relationships xmlns="http://schemas.openxmlformats.org/package/2006/relationships"><Relationship Id="rId2" Type="http://schemas.openxmlformats.org/officeDocument/2006/relationships/image" Target="../media/image58.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59.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8" Type="http://schemas.openxmlformats.org/officeDocument/2006/relationships/image" Target="../media/image41.svg"/><Relationship Id="rId3" Type="http://schemas.openxmlformats.org/officeDocument/2006/relationships/image" Target="../media/image36.png"/><Relationship Id="rId7" Type="http://schemas.openxmlformats.org/officeDocument/2006/relationships/image" Target="../media/image40.pn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39.svg"/><Relationship Id="rId5" Type="http://schemas.openxmlformats.org/officeDocument/2006/relationships/image" Target="../media/image38.png"/><Relationship Id="rId4" Type="http://schemas.openxmlformats.org/officeDocument/2006/relationships/image" Target="../media/image37.sv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60.jpeg"/><Relationship Id="rId1" Type="http://schemas.openxmlformats.org/officeDocument/2006/relationships/slideLayout" Target="../slideLayouts/slideLayout2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42.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nhaltsplatzhalter 1"/>
          <p:cNvSpPr>
            <a:spLocks noGrp="1"/>
          </p:cNvSpPr>
          <p:nvPr>
            <p:ph sz="quarter" idx="10"/>
          </p:nvPr>
        </p:nvSpPr>
        <p:spPr/>
        <p:txBody>
          <a:bodyPr/>
          <a:lstStyle/>
          <a:p>
            <a:pPr>
              <a:lnSpc>
                <a:spcPct val="80000"/>
              </a:lnSpc>
            </a:pPr>
            <a:r>
              <a:rPr lang="de-DE" sz="6000" b="1" dirty="0"/>
              <a:t>2. Netzwerktreffen</a:t>
            </a:r>
          </a:p>
        </p:txBody>
      </p:sp>
      <p:sp>
        <p:nvSpPr>
          <p:cNvPr id="5" name="Inhaltsplatzhalter 4">
            <a:extLst>
              <a:ext uri="{FF2B5EF4-FFF2-40B4-BE49-F238E27FC236}">
                <a16:creationId xmlns:a16="http://schemas.microsoft.com/office/drawing/2014/main" id="{34CB3717-0040-436F-99FF-26128979B74B}"/>
              </a:ext>
            </a:extLst>
          </p:cNvPr>
          <p:cNvSpPr>
            <a:spLocks noGrp="1"/>
          </p:cNvSpPr>
          <p:nvPr>
            <p:ph sz="quarter" idx="11"/>
          </p:nvPr>
        </p:nvSpPr>
        <p:spPr>
          <a:xfrm>
            <a:off x="1724896" y="3429000"/>
            <a:ext cx="8742207" cy="1912271"/>
          </a:xfrm>
        </p:spPr>
        <p:txBody>
          <a:bodyPr>
            <a:normAutofit fontScale="92500" lnSpcReduction="10000"/>
          </a:bodyPr>
          <a:lstStyle/>
          <a:p>
            <a:r>
              <a:rPr lang="de-DE" dirty="0"/>
              <a:t>Des</a:t>
            </a:r>
          </a:p>
          <a:p>
            <a:r>
              <a:rPr lang="de-DE" sz="4400" b="1" dirty="0"/>
              <a:t>Netzwerkes</a:t>
            </a:r>
          </a:p>
          <a:p>
            <a:r>
              <a:rPr lang="de-DE" sz="4400" b="1" dirty="0" err="1"/>
              <a:t>ReCyrcle.Net</a:t>
            </a:r>
            <a:endParaRPr lang="de-DE" sz="4400" b="1" dirty="0"/>
          </a:p>
        </p:txBody>
      </p:sp>
      <p:pic>
        <p:nvPicPr>
          <p:cNvPr id="6" name="Grafik 5">
            <a:extLst>
              <a:ext uri="{FF2B5EF4-FFF2-40B4-BE49-F238E27FC236}">
                <a16:creationId xmlns:a16="http://schemas.microsoft.com/office/drawing/2014/main" id="{0FA5F375-3FDE-4BF5-A74F-8DA17CFD7AC3}"/>
              </a:ext>
            </a:extLst>
          </p:cNvPr>
          <p:cNvPicPr>
            <a:picLocks noChangeAspect="1"/>
          </p:cNvPicPr>
          <p:nvPr/>
        </p:nvPicPr>
        <p:blipFill>
          <a:blip r:embed="rId3"/>
          <a:stretch>
            <a:fillRect/>
          </a:stretch>
        </p:blipFill>
        <p:spPr>
          <a:xfrm>
            <a:off x="395759" y="4595918"/>
            <a:ext cx="2074064" cy="1885061"/>
          </a:xfrm>
          <a:prstGeom prst="rect">
            <a:avLst/>
          </a:prstGeom>
        </p:spPr>
      </p:pic>
      <p:pic>
        <p:nvPicPr>
          <p:cNvPr id="7" name="Grafik 6">
            <a:extLst>
              <a:ext uri="{FF2B5EF4-FFF2-40B4-BE49-F238E27FC236}">
                <a16:creationId xmlns:a16="http://schemas.microsoft.com/office/drawing/2014/main" id="{BD776574-9F2B-460F-989D-F229A032EF4C}"/>
              </a:ext>
            </a:extLst>
          </p:cNvPr>
          <p:cNvPicPr>
            <a:picLocks noChangeAspect="1"/>
          </p:cNvPicPr>
          <p:nvPr/>
        </p:nvPicPr>
        <p:blipFill>
          <a:blip r:embed="rId4"/>
          <a:stretch>
            <a:fillRect/>
          </a:stretch>
        </p:blipFill>
        <p:spPr>
          <a:xfrm>
            <a:off x="8708902" y="4595918"/>
            <a:ext cx="3197152" cy="2253619"/>
          </a:xfrm>
          <a:prstGeom prst="rect">
            <a:avLst/>
          </a:prstGeom>
        </p:spPr>
      </p:pic>
    </p:spTree>
    <p:extLst>
      <p:ext uri="{BB962C8B-B14F-4D97-AF65-F5344CB8AC3E}">
        <p14:creationId xmlns:p14="http://schemas.microsoft.com/office/powerpoint/2010/main" val="207052950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el 7">
            <a:extLst>
              <a:ext uri="{FF2B5EF4-FFF2-40B4-BE49-F238E27FC236}">
                <a16:creationId xmlns:a16="http://schemas.microsoft.com/office/drawing/2014/main" id="{C8DB783B-67CB-4BB5-9B1A-5DCBEF23A45B}"/>
              </a:ext>
            </a:extLst>
          </p:cNvPr>
          <p:cNvSpPr>
            <a:spLocks noGrp="1"/>
          </p:cNvSpPr>
          <p:nvPr>
            <p:ph type="title"/>
          </p:nvPr>
        </p:nvSpPr>
        <p:spPr/>
        <p:txBody>
          <a:bodyPr>
            <a:normAutofit fontScale="90000"/>
          </a:bodyPr>
          <a:lstStyle/>
          <a:p>
            <a:r>
              <a:rPr lang="de-DE" dirty="0"/>
              <a:t>Netzwerkausrichtung – mögliche Themen</a:t>
            </a:r>
          </a:p>
        </p:txBody>
      </p:sp>
      <p:sp>
        <p:nvSpPr>
          <p:cNvPr id="2" name="Textfeld 1">
            <a:extLst>
              <a:ext uri="{FF2B5EF4-FFF2-40B4-BE49-F238E27FC236}">
                <a16:creationId xmlns:a16="http://schemas.microsoft.com/office/drawing/2014/main" id="{82D64D2F-CAC5-4B48-B4C8-CCB27469F85B}"/>
              </a:ext>
            </a:extLst>
          </p:cNvPr>
          <p:cNvSpPr txBox="1"/>
          <p:nvPr/>
        </p:nvSpPr>
        <p:spPr>
          <a:xfrm>
            <a:off x="336983" y="1695450"/>
            <a:ext cx="11518034" cy="3770263"/>
          </a:xfrm>
          <a:prstGeom prst="rect">
            <a:avLst/>
          </a:prstGeom>
          <a:noFill/>
        </p:spPr>
        <p:txBody>
          <a:bodyPr wrap="square" rtlCol="0">
            <a:spAutoFit/>
          </a:bodyPr>
          <a:lstStyle/>
          <a:p>
            <a:pPr marL="269875" indent="-269875" defTabSz="914400">
              <a:spcBef>
                <a:spcPts val="600"/>
              </a:spcBef>
              <a:spcAft>
                <a:spcPts val="600"/>
              </a:spcAft>
              <a:buClr>
                <a:srgbClr val="0F4281"/>
              </a:buClr>
              <a:buFont typeface="Wingdings" pitchFamily="2" charset="2"/>
              <a:buChar char="§"/>
              <a:defRPr/>
            </a:pPr>
            <a:r>
              <a:rPr lang="de-DE" sz="2000" b="1" dirty="0">
                <a:solidFill>
                  <a:srgbClr val="0F4281"/>
                </a:solidFill>
                <a:latin typeface="Frutiger LT Std 45 Light" panose="020B0402020204020204" pitchFamily="34" charset="0"/>
              </a:rPr>
              <a:t>Projekt 3: </a:t>
            </a:r>
            <a:r>
              <a:rPr lang="de-DE" sz="2000" b="1" dirty="0" err="1">
                <a:solidFill>
                  <a:srgbClr val="0F4281"/>
                </a:solidFill>
                <a:latin typeface="Frutiger LT Std 45 Light" panose="020B0402020204020204" pitchFamily="34" charset="0"/>
              </a:rPr>
              <a:t>EnEWA</a:t>
            </a:r>
            <a:r>
              <a:rPr lang="de-DE" sz="2000" b="1" dirty="0">
                <a:solidFill>
                  <a:srgbClr val="0F4281"/>
                </a:solidFill>
                <a:latin typeface="Frutiger LT Std 45 Light" panose="020B0402020204020204" pitchFamily="34" charset="0"/>
              </a:rPr>
              <a:t> - Papier aus Leichtverpackungen, Rest- &amp; Gewerbeabfall (in Antragstellung)</a:t>
            </a:r>
          </a:p>
          <a:p>
            <a:pPr marL="269875" indent="-269875" defTabSz="914400">
              <a:spcBef>
                <a:spcPts val="600"/>
              </a:spcBef>
              <a:spcAft>
                <a:spcPts val="600"/>
              </a:spcAft>
              <a:buClr>
                <a:srgbClr val="0F4281"/>
              </a:buClr>
              <a:buFont typeface="Wingdings" pitchFamily="2" charset="2"/>
              <a:buChar char="§"/>
              <a:defRPr/>
            </a:pPr>
            <a:r>
              <a:rPr lang="de-DE" sz="1600" dirty="0">
                <a:solidFill>
                  <a:srgbClr val="0F4281"/>
                </a:solidFill>
                <a:latin typeface="Frutiger LT Std 45 Light" panose="020B0402020204020204" pitchFamily="34" charset="0"/>
              </a:rPr>
              <a:t>Ziel: Optimierung der Papierproduktion durch Erschließung der Wertschöpfungsketten Altpapier aus Leichtverpackungen (LVP), Rest- (RA) &amp; Gewerbeabfall (GA)</a:t>
            </a:r>
          </a:p>
          <a:p>
            <a:pPr marL="269875" lvl="0" indent="-269875" defTabSz="914400">
              <a:spcBef>
                <a:spcPts val="600"/>
              </a:spcBef>
              <a:spcAft>
                <a:spcPts val="600"/>
              </a:spcAft>
              <a:buClr>
                <a:srgbClr val="0F4281"/>
              </a:buClr>
              <a:buFont typeface="Wingdings" pitchFamily="2" charset="2"/>
              <a:buChar char="§"/>
              <a:defRPr/>
            </a:pPr>
            <a:r>
              <a:rPr lang="de-DE" sz="1600" dirty="0">
                <a:solidFill>
                  <a:srgbClr val="0F4281"/>
                </a:solidFill>
                <a:latin typeface="Frutiger LT Std 45 Light" panose="020B0402020204020204" pitchFamily="34" charset="0"/>
              </a:rPr>
              <a:t>Wesentliche Entwicklungen sind: </a:t>
            </a:r>
          </a:p>
          <a:p>
            <a:pPr marL="800100" lvl="1" indent="-342900" defTabSz="914400">
              <a:spcBef>
                <a:spcPts val="600"/>
              </a:spcBef>
              <a:spcAft>
                <a:spcPts val="600"/>
              </a:spcAft>
              <a:buClr>
                <a:srgbClr val="0F4281"/>
              </a:buClr>
              <a:buFont typeface="+mj-lt"/>
              <a:buAutoNum type="arabicPeriod"/>
              <a:defRPr/>
            </a:pPr>
            <a:r>
              <a:rPr lang="de-DE" sz="1600" dirty="0">
                <a:solidFill>
                  <a:srgbClr val="0F4281"/>
                </a:solidFill>
                <a:latin typeface="Frutiger LT Std 45 Light" panose="020B0402020204020204" pitchFamily="34" charset="0"/>
              </a:rPr>
              <a:t>eine geeignete maschinelle Sortiertechnik, um Papierprodukte aus den oben genannten Abfallströmen zu selektieren und für eine Aufbereitung zugänglich zu machen. </a:t>
            </a:r>
          </a:p>
          <a:p>
            <a:pPr marL="800100" lvl="1" indent="-342900" defTabSz="914400">
              <a:spcBef>
                <a:spcPts val="600"/>
              </a:spcBef>
              <a:spcAft>
                <a:spcPts val="600"/>
              </a:spcAft>
              <a:buClr>
                <a:srgbClr val="0F4281"/>
              </a:buClr>
              <a:buFont typeface="+mj-lt"/>
              <a:buAutoNum type="arabicPeriod"/>
              <a:defRPr/>
            </a:pPr>
            <a:r>
              <a:rPr lang="de-DE" sz="1600" dirty="0">
                <a:solidFill>
                  <a:srgbClr val="0F4281"/>
                </a:solidFill>
                <a:latin typeface="Frutiger LT Std 45 Light" panose="020B0402020204020204" pitchFamily="34" charset="0"/>
              </a:rPr>
              <a:t>die Auflösung und Trennung der Fasermaterialien von Fremdstoffen</a:t>
            </a:r>
          </a:p>
          <a:p>
            <a:pPr marL="800100" lvl="1" indent="-342900" defTabSz="914400">
              <a:spcBef>
                <a:spcPts val="600"/>
              </a:spcBef>
              <a:spcAft>
                <a:spcPts val="600"/>
              </a:spcAft>
              <a:buClr>
                <a:srgbClr val="0F4281"/>
              </a:buClr>
              <a:buFont typeface="+mj-lt"/>
              <a:buAutoNum type="arabicPeriod"/>
              <a:defRPr/>
            </a:pPr>
            <a:r>
              <a:rPr lang="de-DE" sz="1600" dirty="0">
                <a:solidFill>
                  <a:srgbClr val="0F4281"/>
                </a:solidFill>
                <a:latin typeface="Frutiger LT Std 45 Light" panose="020B0402020204020204" pitchFamily="34" charset="0"/>
              </a:rPr>
              <a:t>die Gewährleistung einer geringen Keimbelastung durch Hygienisierung mittels thermisch-mechanischen Prozessstufen in Aufbereitungsanlagen </a:t>
            </a:r>
          </a:p>
          <a:p>
            <a:endParaRPr lang="de-DE" dirty="0">
              <a:solidFill>
                <a:srgbClr val="0F4281"/>
              </a:solidFill>
            </a:endParaRPr>
          </a:p>
          <a:p>
            <a:endParaRPr lang="de-DE" dirty="0">
              <a:solidFill>
                <a:srgbClr val="0F4281"/>
              </a:solidFill>
            </a:endParaRPr>
          </a:p>
        </p:txBody>
      </p:sp>
      <p:sp>
        <p:nvSpPr>
          <p:cNvPr id="4" name="Foliennummernplatzhalter 3">
            <a:extLst>
              <a:ext uri="{FF2B5EF4-FFF2-40B4-BE49-F238E27FC236}">
                <a16:creationId xmlns:a16="http://schemas.microsoft.com/office/drawing/2014/main" id="{CDEE90CE-E03E-4E5E-BEB8-1DB3DB241580}"/>
              </a:ext>
            </a:extLst>
          </p:cNvPr>
          <p:cNvSpPr>
            <a:spLocks noGrp="1"/>
          </p:cNvSpPr>
          <p:nvPr>
            <p:ph type="sldNum" sz="quarter" idx="12"/>
          </p:nvPr>
        </p:nvSpPr>
        <p:spPr/>
        <p:txBody>
          <a:bodyPr/>
          <a:lstStyle/>
          <a:p>
            <a:r>
              <a:rPr lang="en-US"/>
              <a:t>Seite </a:t>
            </a:r>
            <a:fld id="{4FAB73BC-B049-4115-A692-8D63A059BFB8}" type="slidenum">
              <a:rPr lang="en-US" smtClean="0"/>
              <a:pPr/>
              <a:t>9</a:t>
            </a:fld>
            <a:endParaRPr lang="en-US" dirty="0"/>
          </a:p>
        </p:txBody>
      </p:sp>
    </p:spTree>
    <p:extLst>
      <p:ext uri="{BB962C8B-B14F-4D97-AF65-F5344CB8AC3E}">
        <p14:creationId xmlns:p14="http://schemas.microsoft.com/office/powerpoint/2010/main" val="102385898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el 7">
            <a:extLst>
              <a:ext uri="{FF2B5EF4-FFF2-40B4-BE49-F238E27FC236}">
                <a16:creationId xmlns:a16="http://schemas.microsoft.com/office/drawing/2014/main" id="{C8DB783B-67CB-4BB5-9B1A-5DCBEF23A45B}"/>
              </a:ext>
            </a:extLst>
          </p:cNvPr>
          <p:cNvSpPr>
            <a:spLocks noGrp="1"/>
          </p:cNvSpPr>
          <p:nvPr>
            <p:ph type="title"/>
          </p:nvPr>
        </p:nvSpPr>
        <p:spPr/>
        <p:txBody>
          <a:bodyPr>
            <a:normAutofit fontScale="90000"/>
          </a:bodyPr>
          <a:lstStyle/>
          <a:p>
            <a:r>
              <a:rPr lang="de-DE" dirty="0"/>
              <a:t>Netzwerkausrichtung – mögliche Themen</a:t>
            </a:r>
          </a:p>
        </p:txBody>
      </p:sp>
      <p:sp>
        <p:nvSpPr>
          <p:cNvPr id="2" name="Textfeld 1">
            <a:extLst>
              <a:ext uri="{FF2B5EF4-FFF2-40B4-BE49-F238E27FC236}">
                <a16:creationId xmlns:a16="http://schemas.microsoft.com/office/drawing/2014/main" id="{82D64D2F-CAC5-4B48-B4C8-CCB27469F85B}"/>
              </a:ext>
            </a:extLst>
          </p:cNvPr>
          <p:cNvSpPr txBox="1"/>
          <p:nvPr/>
        </p:nvSpPr>
        <p:spPr>
          <a:xfrm>
            <a:off x="336983" y="1695450"/>
            <a:ext cx="11518034" cy="3000821"/>
          </a:xfrm>
          <a:prstGeom prst="rect">
            <a:avLst/>
          </a:prstGeom>
          <a:noFill/>
        </p:spPr>
        <p:txBody>
          <a:bodyPr wrap="square" rtlCol="0">
            <a:spAutoFit/>
          </a:bodyPr>
          <a:lstStyle/>
          <a:p>
            <a:pPr marL="269875" indent="-269875" defTabSz="914400">
              <a:spcBef>
                <a:spcPts val="600"/>
              </a:spcBef>
              <a:spcAft>
                <a:spcPts val="600"/>
              </a:spcAft>
              <a:buClr>
                <a:srgbClr val="0F4281"/>
              </a:buClr>
              <a:buFont typeface="Wingdings" pitchFamily="2" charset="2"/>
              <a:buChar char="§"/>
              <a:defRPr/>
            </a:pPr>
            <a:r>
              <a:rPr lang="de-DE" sz="2000" b="1" dirty="0">
                <a:solidFill>
                  <a:srgbClr val="0F4281"/>
                </a:solidFill>
                <a:latin typeface="Frutiger LT Std 45 Light" panose="020B0402020204020204" pitchFamily="34" charset="0"/>
              </a:rPr>
              <a:t>Projekt 4: CRMs aus Hochleistungsplasmaverfahren</a:t>
            </a:r>
          </a:p>
          <a:p>
            <a:pPr marL="269875" indent="-269875" defTabSz="914400">
              <a:spcBef>
                <a:spcPts val="600"/>
              </a:spcBef>
              <a:spcAft>
                <a:spcPts val="600"/>
              </a:spcAft>
              <a:buClr>
                <a:srgbClr val="0F4281"/>
              </a:buClr>
              <a:buFont typeface="Wingdings" pitchFamily="2" charset="2"/>
              <a:buChar char="§"/>
              <a:defRPr/>
            </a:pPr>
            <a:r>
              <a:rPr lang="de-DE" sz="1600" dirty="0">
                <a:solidFill>
                  <a:srgbClr val="0F4281"/>
                </a:solidFill>
                <a:latin typeface="Frutiger LT Std 45 Light" panose="020B0402020204020204" pitchFamily="34" charset="0"/>
              </a:rPr>
              <a:t>Ziel: Gewinnung von Titan / CRMs / seltenen Erden mittels Hochleistungsplasmaverfahren</a:t>
            </a:r>
          </a:p>
          <a:p>
            <a:pPr marL="269875" indent="-269875" defTabSz="914400">
              <a:spcBef>
                <a:spcPts val="600"/>
              </a:spcBef>
              <a:spcAft>
                <a:spcPts val="600"/>
              </a:spcAft>
              <a:buClr>
                <a:srgbClr val="0F4281"/>
              </a:buClr>
              <a:buFont typeface="Wingdings" pitchFamily="2" charset="2"/>
              <a:buChar char="§"/>
              <a:defRPr/>
            </a:pPr>
            <a:r>
              <a:rPr lang="de-DE" sz="1600" dirty="0">
                <a:solidFill>
                  <a:srgbClr val="0F4281"/>
                </a:solidFill>
                <a:latin typeface="Frutiger LT Std 45 Light" panose="020B0402020204020204" pitchFamily="34" charset="0"/>
              </a:rPr>
              <a:t>Wesentliche Entwicklungen sind: </a:t>
            </a:r>
          </a:p>
          <a:p>
            <a:pPr marL="800100" lvl="1" indent="-342900">
              <a:buFont typeface="+mj-lt"/>
              <a:buAutoNum type="arabicPeriod"/>
            </a:pPr>
            <a:r>
              <a:rPr lang="de-DE" sz="1600" dirty="0">
                <a:solidFill>
                  <a:srgbClr val="0F4281"/>
                </a:solidFill>
                <a:latin typeface="Frutiger LT Std 45 Light" panose="020B0402020204020204" pitchFamily="34" charset="0"/>
              </a:rPr>
              <a:t>Reduktion im Wasserstoffplasma zur Gewinnung seltener Erden</a:t>
            </a:r>
          </a:p>
          <a:p>
            <a:pPr marL="800100" lvl="1" indent="-342900">
              <a:buFont typeface="+mj-lt"/>
              <a:buAutoNum type="arabicPeriod"/>
            </a:pPr>
            <a:endParaRPr lang="de-DE" sz="1600" dirty="0">
              <a:solidFill>
                <a:srgbClr val="0F4281"/>
              </a:solidFill>
              <a:latin typeface="Frutiger LT Std 45 Light" panose="020B0402020204020204" pitchFamily="34" charset="0"/>
            </a:endParaRPr>
          </a:p>
          <a:p>
            <a:pPr marL="800100" lvl="1" indent="-342900">
              <a:buFont typeface="+mj-lt"/>
              <a:buAutoNum type="arabicPeriod"/>
            </a:pPr>
            <a:r>
              <a:rPr lang="de-DE" sz="1600" dirty="0">
                <a:solidFill>
                  <a:srgbClr val="0F4281"/>
                </a:solidFill>
                <a:latin typeface="Frutiger LT Std 45 Light" panose="020B0402020204020204" pitchFamily="34" charset="0"/>
              </a:rPr>
              <a:t>Minimierung des Gehaltes an störenden Fremdstoffen</a:t>
            </a:r>
          </a:p>
          <a:p>
            <a:pPr marL="800100" lvl="1" indent="-342900">
              <a:buFont typeface="+mj-lt"/>
              <a:buAutoNum type="arabicPeriod"/>
            </a:pPr>
            <a:endParaRPr lang="de-DE" sz="1600" dirty="0">
              <a:solidFill>
                <a:srgbClr val="0F4281"/>
              </a:solidFill>
              <a:latin typeface="Frutiger LT Std 45 Light" panose="020B0402020204020204" pitchFamily="34" charset="0"/>
            </a:endParaRPr>
          </a:p>
          <a:p>
            <a:pPr marL="800100" lvl="1" indent="-342900">
              <a:buFont typeface="+mj-lt"/>
              <a:buAutoNum type="arabicPeriod"/>
            </a:pPr>
            <a:r>
              <a:rPr lang="de-DE" sz="1600" dirty="0">
                <a:solidFill>
                  <a:srgbClr val="0F4281"/>
                </a:solidFill>
                <a:latin typeface="Frutiger LT Std 45 Light" panose="020B0402020204020204" pitchFamily="34" charset="0"/>
              </a:rPr>
              <a:t>Optimierung des Energieaufwandes</a:t>
            </a:r>
          </a:p>
          <a:p>
            <a:pPr marL="800100" lvl="1" indent="-342900">
              <a:buFont typeface="+mj-lt"/>
              <a:buAutoNum type="arabicPeriod"/>
            </a:pPr>
            <a:endParaRPr lang="de-DE" sz="1600" dirty="0">
              <a:solidFill>
                <a:srgbClr val="0F4281"/>
              </a:solidFill>
              <a:latin typeface="Frutiger LT Std 45 Light" panose="020B0402020204020204" pitchFamily="34" charset="0"/>
            </a:endParaRPr>
          </a:p>
          <a:p>
            <a:pPr marL="800100" lvl="1" indent="-342900">
              <a:buFont typeface="+mj-lt"/>
              <a:buAutoNum type="arabicPeriod"/>
            </a:pPr>
            <a:r>
              <a:rPr lang="de-DE" sz="1600" dirty="0">
                <a:solidFill>
                  <a:srgbClr val="0F4281"/>
                </a:solidFill>
                <a:latin typeface="Frutiger LT Std 45 Light" panose="020B0402020204020204" pitchFamily="34" charset="0"/>
              </a:rPr>
              <a:t>Anpassung an die spezifischen Charakteristika und Empfindlichkeiten der Materialien</a:t>
            </a:r>
            <a:endParaRPr lang="de-DE" dirty="0">
              <a:solidFill>
                <a:srgbClr val="0F4281"/>
              </a:solidFill>
            </a:endParaRPr>
          </a:p>
        </p:txBody>
      </p:sp>
      <p:sp>
        <p:nvSpPr>
          <p:cNvPr id="4" name="Foliennummernplatzhalter 3">
            <a:extLst>
              <a:ext uri="{FF2B5EF4-FFF2-40B4-BE49-F238E27FC236}">
                <a16:creationId xmlns:a16="http://schemas.microsoft.com/office/drawing/2014/main" id="{57B7A191-BFD7-43F9-A254-FAF92B48301C}"/>
              </a:ext>
            </a:extLst>
          </p:cNvPr>
          <p:cNvSpPr>
            <a:spLocks noGrp="1"/>
          </p:cNvSpPr>
          <p:nvPr>
            <p:ph type="sldNum" sz="quarter" idx="12"/>
          </p:nvPr>
        </p:nvSpPr>
        <p:spPr/>
        <p:txBody>
          <a:bodyPr/>
          <a:lstStyle/>
          <a:p>
            <a:r>
              <a:rPr lang="en-US"/>
              <a:t>Seite </a:t>
            </a:r>
            <a:fld id="{4FAB73BC-B049-4115-A692-8D63A059BFB8}" type="slidenum">
              <a:rPr lang="en-US" smtClean="0"/>
              <a:pPr/>
              <a:t>10</a:t>
            </a:fld>
            <a:endParaRPr lang="en-US" dirty="0"/>
          </a:p>
        </p:txBody>
      </p:sp>
    </p:spTree>
    <p:extLst>
      <p:ext uri="{BB962C8B-B14F-4D97-AF65-F5344CB8AC3E}">
        <p14:creationId xmlns:p14="http://schemas.microsoft.com/office/powerpoint/2010/main" val="151877930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el 7">
            <a:extLst>
              <a:ext uri="{FF2B5EF4-FFF2-40B4-BE49-F238E27FC236}">
                <a16:creationId xmlns:a16="http://schemas.microsoft.com/office/drawing/2014/main" id="{C8DB783B-67CB-4BB5-9B1A-5DCBEF23A45B}"/>
              </a:ext>
            </a:extLst>
          </p:cNvPr>
          <p:cNvSpPr>
            <a:spLocks noGrp="1"/>
          </p:cNvSpPr>
          <p:nvPr>
            <p:ph type="title"/>
          </p:nvPr>
        </p:nvSpPr>
        <p:spPr/>
        <p:txBody>
          <a:bodyPr>
            <a:normAutofit fontScale="90000"/>
          </a:bodyPr>
          <a:lstStyle/>
          <a:p>
            <a:r>
              <a:rPr lang="de-DE" dirty="0"/>
              <a:t>Netzwerkausrichtung – mögliche Themen</a:t>
            </a:r>
          </a:p>
        </p:txBody>
      </p:sp>
      <p:sp>
        <p:nvSpPr>
          <p:cNvPr id="2" name="Textfeld 1">
            <a:extLst>
              <a:ext uri="{FF2B5EF4-FFF2-40B4-BE49-F238E27FC236}">
                <a16:creationId xmlns:a16="http://schemas.microsoft.com/office/drawing/2014/main" id="{82D64D2F-CAC5-4B48-B4C8-CCB27469F85B}"/>
              </a:ext>
            </a:extLst>
          </p:cNvPr>
          <p:cNvSpPr txBox="1"/>
          <p:nvPr/>
        </p:nvSpPr>
        <p:spPr>
          <a:xfrm>
            <a:off x="336983" y="1695450"/>
            <a:ext cx="11518034" cy="3293209"/>
          </a:xfrm>
          <a:prstGeom prst="rect">
            <a:avLst/>
          </a:prstGeom>
          <a:noFill/>
        </p:spPr>
        <p:txBody>
          <a:bodyPr wrap="square" rtlCol="0">
            <a:spAutoFit/>
          </a:bodyPr>
          <a:lstStyle/>
          <a:p>
            <a:pPr marL="269875" indent="-269875" defTabSz="914400">
              <a:spcBef>
                <a:spcPts val="600"/>
              </a:spcBef>
              <a:spcAft>
                <a:spcPts val="600"/>
              </a:spcAft>
              <a:buClr>
                <a:srgbClr val="0F4281"/>
              </a:buClr>
              <a:buFont typeface="Wingdings" pitchFamily="2" charset="2"/>
              <a:buChar char="§"/>
              <a:defRPr/>
            </a:pPr>
            <a:r>
              <a:rPr lang="de-DE" sz="2000" b="1" dirty="0">
                <a:solidFill>
                  <a:srgbClr val="0F4281"/>
                </a:solidFill>
                <a:latin typeface="Frutiger LT Std 45 Light" panose="020B0402020204020204" pitchFamily="34" charset="0"/>
              </a:rPr>
              <a:t>Projekt 5: </a:t>
            </a:r>
            <a:r>
              <a:rPr lang="de-DE" sz="2000" b="1" dirty="0" err="1">
                <a:solidFill>
                  <a:srgbClr val="0F4281"/>
                </a:solidFill>
                <a:latin typeface="Frutiger LT Std 45 Light" panose="020B0402020204020204" pitchFamily="34" charset="0"/>
              </a:rPr>
              <a:t>Vergleichmäßigung</a:t>
            </a:r>
            <a:r>
              <a:rPr lang="de-DE" sz="2000" b="1" dirty="0">
                <a:solidFill>
                  <a:srgbClr val="0F4281"/>
                </a:solidFill>
                <a:latin typeface="Frutiger LT Std 45 Light" panose="020B0402020204020204" pitchFamily="34" charset="0"/>
              </a:rPr>
              <a:t> von anthropogenen Stoffströmen </a:t>
            </a:r>
          </a:p>
          <a:p>
            <a:pPr marL="269875" indent="-269875" defTabSz="914400">
              <a:spcBef>
                <a:spcPts val="600"/>
              </a:spcBef>
              <a:spcAft>
                <a:spcPts val="600"/>
              </a:spcAft>
              <a:buClr>
                <a:srgbClr val="0F4281"/>
              </a:buClr>
              <a:buFont typeface="Wingdings" pitchFamily="2" charset="2"/>
              <a:buChar char="§"/>
              <a:defRPr/>
            </a:pPr>
            <a:r>
              <a:rPr lang="de-DE" sz="1600" dirty="0">
                <a:solidFill>
                  <a:srgbClr val="0F4281"/>
                </a:solidFill>
                <a:latin typeface="Frutiger LT Std 45 Light" panose="020B0402020204020204" pitchFamily="34" charset="0"/>
              </a:rPr>
              <a:t>Ziel: </a:t>
            </a:r>
            <a:r>
              <a:rPr lang="de-DE" sz="1600" dirty="0" err="1">
                <a:solidFill>
                  <a:srgbClr val="0F4281"/>
                </a:solidFill>
                <a:latin typeface="Frutiger LT Std 45 Light" panose="020B0402020204020204" pitchFamily="34" charset="0"/>
              </a:rPr>
              <a:t>Vergleichmäßigung</a:t>
            </a:r>
            <a:r>
              <a:rPr lang="de-DE" sz="1600" dirty="0">
                <a:solidFill>
                  <a:srgbClr val="0F4281"/>
                </a:solidFill>
                <a:latin typeface="Frutiger LT Std 45 Light" panose="020B0402020204020204" pitchFamily="34" charset="0"/>
              </a:rPr>
              <a:t> von anthropogenen Stoffströmen in Trennanlagen zur Reduktion von Eigenschaftsänderungen der Ströme </a:t>
            </a:r>
          </a:p>
          <a:p>
            <a:pPr marL="269875" indent="-269875" defTabSz="914400">
              <a:spcBef>
                <a:spcPts val="600"/>
              </a:spcBef>
              <a:spcAft>
                <a:spcPts val="600"/>
              </a:spcAft>
              <a:buClr>
                <a:srgbClr val="0F4281"/>
              </a:buClr>
              <a:buFont typeface="Wingdings" pitchFamily="2" charset="2"/>
              <a:buChar char="§"/>
              <a:defRPr/>
            </a:pPr>
            <a:r>
              <a:rPr lang="de-DE" sz="1600" dirty="0">
                <a:solidFill>
                  <a:srgbClr val="0F4281"/>
                </a:solidFill>
                <a:latin typeface="Frutiger LT Std 45 Light" panose="020B0402020204020204" pitchFamily="34" charset="0"/>
              </a:rPr>
              <a:t>Wesentliche Entwicklungen sind: </a:t>
            </a:r>
          </a:p>
          <a:p>
            <a:pPr marL="800100" lvl="1" indent="-342900" defTabSz="914400">
              <a:spcBef>
                <a:spcPts val="600"/>
              </a:spcBef>
              <a:spcAft>
                <a:spcPts val="600"/>
              </a:spcAft>
              <a:buClr>
                <a:srgbClr val="0F4281"/>
              </a:buClr>
              <a:buFont typeface="+mj-lt"/>
              <a:buAutoNum type="arabicPeriod"/>
              <a:defRPr/>
            </a:pPr>
            <a:r>
              <a:rPr lang="de-DE" sz="1600" dirty="0">
                <a:solidFill>
                  <a:srgbClr val="0F4281"/>
                </a:solidFill>
                <a:latin typeface="Frutiger LT Std 45 Light" panose="020B0402020204020204" pitchFamily="34" charset="0"/>
              </a:rPr>
              <a:t>die Entwicklung einer nachrüstbaren Technik mit kompakter Bauweise zur </a:t>
            </a:r>
            <a:r>
              <a:rPr lang="de-DE" sz="1600" dirty="0" err="1">
                <a:solidFill>
                  <a:srgbClr val="0F4281"/>
                </a:solidFill>
                <a:latin typeface="Frutiger LT Std 45 Light" panose="020B0402020204020204" pitchFamily="34" charset="0"/>
              </a:rPr>
              <a:t>Vergleichmäßigung</a:t>
            </a:r>
            <a:r>
              <a:rPr lang="de-DE" sz="1600" dirty="0">
                <a:solidFill>
                  <a:srgbClr val="0F4281"/>
                </a:solidFill>
                <a:latin typeface="Frutiger LT Std 45 Light" panose="020B0402020204020204" pitchFamily="34" charset="0"/>
              </a:rPr>
              <a:t> von Volumenströmen </a:t>
            </a:r>
          </a:p>
          <a:p>
            <a:pPr marL="800100" lvl="1" indent="-342900" defTabSz="914400">
              <a:spcBef>
                <a:spcPts val="600"/>
              </a:spcBef>
              <a:spcAft>
                <a:spcPts val="600"/>
              </a:spcAft>
              <a:buClr>
                <a:srgbClr val="0F4281"/>
              </a:buClr>
              <a:buFont typeface="+mj-lt"/>
              <a:buAutoNum type="arabicPeriod"/>
              <a:defRPr/>
            </a:pPr>
            <a:r>
              <a:rPr lang="de-DE" sz="1600" dirty="0">
                <a:solidFill>
                  <a:srgbClr val="0F4281"/>
                </a:solidFill>
                <a:latin typeface="Frutiger LT Std 45 Light" panose="020B0402020204020204" pitchFamily="34" charset="0"/>
              </a:rPr>
              <a:t>eine signifikante Einengung von Bandbreiten in Volumenströmen</a:t>
            </a:r>
          </a:p>
          <a:p>
            <a:pPr marL="800100" lvl="1" indent="-342900" defTabSz="914400">
              <a:spcBef>
                <a:spcPts val="600"/>
              </a:spcBef>
              <a:spcAft>
                <a:spcPts val="600"/>
              </a:spcAft>
              <a:buClr>
                <a:srgbClr val="0F4281"/>
              </a:buClr>
              <a:buFont typeface="+mj-lt"/>
              <a:buAutoNum type="arabicPeriod"/>
              <a:defRPr/>
            </a:pPr>
            <a:r>
              <a:rPr lang="de-DE" sz="1600" dirty="0">
                <a:solidFill>
                  <a:srgbClr val="0F4281"/>
                </a:solidFill>
                <a:latin typeface="Frutiger LT Std 45 Light" panose="020B0402020204020204" pitchFamily="34" charset="0"/>
              </a:rPr>
              <a:t>eine Messtechnik zur sicheren Überwachung von Volumenströmen bzw. zur Prozesssteuerung wie etwa 3D-Lasertriangulation</a:t>
            </a:r>
          </a:p>
          <a:p>
            <a:pPr marL="800100" lvl="1" indent="-342900" defTabSz="914400">
              <a:spcBef>
                <a:spcPts val="600"/>
              </a:spcBef>
              <a:spcAft>
                <a:spcPts val="600"/>
              </a:spcAft>
              <a:buClr>
                <a:srgbClr val="0F4281"/>
              </a:buClr>
              <a:buFont typeface="+mj-lt"/>
              <a:buAutoNum type="arabicPeriod"/>
              <a:defRPr/>
            </a:pPr>
            <a:r>
              <a:rPr lang="de-DE" sz="1600" dirty="0">
                <a:solidFill>
                  <a:srgbClr val="0F4281"/>
                </a:solidFill>
                <a:latin typeface="Frutiger LT Std 45 Light" panose="020B0402020204020204" pitchFamily="34" charset="0"/>
              </a:rPr>
              <a:t>die Entwicklung einer Lösung im Maßstab 1:1 und Validierung in realen Einsatzfällen</a:t>
            </a:r>
          </a:p>
        </p:txBody>
      </p:sp>
      <p:sp>
        <p:nvSpPr>
          <p:cNvPr id="4" name="Foliennummernplatzhalter 3">
            <a:extLst>
              <a:ext uri="{FF2B5EF4-FFF2-40B4-BE49-F238E27FC236}">
                <a16:creationId xmlns:a16="http://schemas.microsoft.com/office/drawing/2014/main" id="{B0FD1B05-0EBA-4F52-9C19-96C7C6FF5049}"/>
              </a:ext>
            </a:extLst>
          </p:cNvPr>
          <p:cNvSpPr>
            <a:spLocks noGrp="1"/>
          </p:cNvSpPr>
          <p:nvPr>
            <p:ph type="sldNum" sz="quarter" idx="12"/>
          </p:nvPr>
        </p:nvSpPr>
        <p:spPr/>
        <p:txBody>
          <a:bodyPr/>
          <a:lstStyle/>
          <a:p>
            <a:r>
              <a:rPr lang="en-US"/>
              <a:t>Seite </a:t>
            </a:r>
            <a:fld id="{4FAB73BC-B049-4115-A692-8D63A059BFB8}" type="slidenum">
              <a:rPr lang="en-US" smtClean="0"/>
              <a:pPr/>
              <a:t>11</a:t>
            </a:fld>
            <a:endParaRPr lang="en-US" dirty="0"/>
          </a:p>
        </p:txBody>
      </p:sp>
    </p:spTree>
    <p:extLst>
      <p:ext uri="{BB962C8B-B14F-4D97-AF65-F5344CB8AC3E}">
        <p14:creationId xmlns:p14="http://schemas.microsoft.com/office/powerpoint/2010/main" val="77182875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el 7">
            <a:extLst>
              <a:ext uri="{FF2B5EF4-FFF2-40B4-BE49-F238E27FC236}">
                <a16:creationId xmlns:a16="http://schemas.microsoft.com/office/drawing/2014/main" id="{C8DB783B-67CB-4BB5-9B1A-5DCBEF23A45B}"/>
              </a:ext>
            </a:extLst>
          </p:cNvPr>
          <p:cNvSpPr>
            <a:spLocks noGrp="1"/>
          </p:cNvSpPr>
          <p:nvPr>
            <p:ph type="title"/>
          </p:nvPr>
        </p:nvSpPr>
        <p:spPr/>
        <p:txBody>
          <a:bodyPr>
            <a:normAutofit fontScale="90000"/>
          </a:bodyPr>
          <a:lstStyle/>
          <a:p>
            <a:r>
              <a:rPr lang="de-DE" dirty="0"/>
              <a:t>Netzwerkausrichtung – mögliche Themen</a:t>
            </a:r>
          </a:p>
        </p:txBody>
      </p:sp>
      <p:sp>
        <p:nvSpPr>
          <p:cNvPr id="2" name="Textfeld 1">
            <a:extLst>
              <a:ext uri="{FF2B5EF4-FFF2-40B4-BE49-F238E27FC236}">
                <a16:creationId xmlns:a16="http://schemas.microsoft.com/office/drawing/2014/main" id="{82D64D2F-CAC5-4B48-B4C8-CCB27469F85B}"/>
              </a:ext>
            </a:extLst>
          </p:cNvPr>
          <p:cNvSpPr txBox="1"/>
          <p:nvPr/>
        </p:nvSpPr>
        <p:spPr>
          <a:xfrm>
            <a:off x="336983" y="1695450"/>
            <a:ext cx="11518034" cy="3123932"/>
          </a:xfrm>
          <a:prstGeom prst="rect">
            <a:avLst/>
          </a:prstGeom>
          <a:noFill/>
        </p:spPr>
        <p:txBody>
          <a:bodyPr wrap="square" rtlCol="0">
            <a:spAutoFit/>
          </a:bodyPr>
          <a:lstStyle/>
          <a:p>
            <a:pPr marL="0" marR="0" indent="0" algn="l" rtl="0" eaLnBrk="1" fontAlgn="auto" latinLnBrk="0" hangingPunct="1">
              <a:spcBef>
                <a:spcPts val="0"/>
              </a:spcBef>
              <a:spcAft>
                <a:spcPts val="0"/>
              </a:spcAft>
            </a:pPr>
            <a:r>
              <a:rPr lang="de-DE" sz="2000" b="1" dirty="0">
                <a:solidFill>
                  <a:srgbClr val="0F4281"/>
                </a:solidFill>
                <a:latin typeface="Frutiger LT Std 45 Light" panose="020B0402020204020204" pitchFamily="34" charset="0"/>
              </a:rPr>
              <a:t>Projekt 7: </a:t>
            </a:r>
            <a:r>
              <a:rPr lang="de-DE" sz="2000" b="1" i="0" u="none" strike="noStrike" kern="1200" dirty="0">
                <a:solidFill>
                  <a:srgbClr val="0F4281"/>
                </a:solidFill>
                <a:effectLst/>
                <a:latin typeface="Frutiger LT Std 45 Light" panose="020B0402020204020204" pitchFamily="34" charset="0"/>
              </a:rPr>
              <a:t>Selektive Goldrückgewinnung aus Elektronikschrott</a:t>
            </a:r>
            <a:endParaRPr lang="de-DE" sz="2000" b="1" i="0" u="none" strike="noStrike" dirty="0">
              <a:effectLst/>
              <a:latin typeface="Arial" panose="020B0604020202020204" pitchFamily="34" charset="0"/>
            </a:endParaRPr>
          </a:p>
          <a:p>
            <a:pPr marL="269875" indent="-269875" defTabSz="914400">
              <a:spcBef>
                <a:spcPts val="600"/>
              </a:spcBef>
              <a:spcAft>
                <a:spcPts val="600"/>
              </a:spcAft>
              <a:buClr>
                <a:srgbClr val="0F4281"/>
              </a:buClr>
              <a:buFont typeface="Wingdings" pitchFamily="2" charset="2"/>
              <a:buChar char="§"/>
              <a:defRPr/>
            </a:pPr>
            <a:r>
              <a:rPr lang="de-DE" sz="1600" dirty="0">
                <a:solidFill>
                  <a:srgbClr val="0F4281"/>
                </a:solidFill>
                <a:latin typeface="Frutiger LT Std 45 Light" panose="020B0402020204020204" pitchFamily="34" charset="0"/>
              </a:rPr>
              <a:t>Ziel: Vollständige und selektive Goldlösung mit weniger Verlusten und reduzierten Kapitalbindungskosten</a:t>
            </a:r>
          </a:p>
          <a:p>
            <a:pPr marL="269875" indent="-269875" defTabSz="914400">
              <a:spcBef>
                <a:spcPts val="600"/>
              </a:spcBef>
              <a:spcAft>
                <a:spcPts val="600"/>
              </a:spcAft>
              <a:buClr>
                <a:srgbClr val="0F4281"/>
              </a:buClr>
              <a:buFont typeface="Wingdings" pitchFamily="2" charset="2"/>
              <a:buChar char="§"/>
              <a:defRPr/>
            </a:pPr>
            <a:r>
              <a:rPr lang="de-DE" sz="1600" dirty="0">
                <a:solidFill>
                  <a:srgbClr val="0F4281"/>
                </a:solidFill>
                <a:latin typeface="Frutiger LT Std 45 Light" panose="020B0402020204020204" pitchFamily="34" charset="0"/>
              </a:rPr>
              <a:t>Wesentliche Entwicklungen sind: </a:t>
            </a:r>
          </a:p>
          <a:p>
            <a:pPr marL="800100" lvl="1" indent="-342900" defTabSz="914400">
              <a:spcBef>
                <a:spcPts val="600"/>
              </a:spcBef>
              <a:spcAft>
                <a:spcPts val="600"/>
              </a:spcAft>
              <a:buClr>
                <a:srgbClr val="0F4281"/>
              </a:buClr>
              <a:buFont typeface="+mj-lt"/>
              <a:buAutoNum type="arabicPeriod"/>
              <a:defRPr/>
            </a:pPr>
            <a:r>
              <a:rPr lang="de-DE" sz="1600" dirty="0">
                <a:solidFill>
                  <a:srgbClr val="0F4281"/>
                </a:solidFill>
                <a:latin typeface="Frutiger LT Std 45 Light" panose="020B0402020204020204" pitchFamily="34" charset="0"/>
              </a:rPr>
              <a:t>Entwicklung eines stabilen Prozesses zur Goldextraktion hinsichtlich Reaktionskomplexität</a:t>
            </a:r>
          </a:p>
          <a:p>
            <a:pPr marL="800100" lvl="1" indent="-342900" defTabSz="914400">
              <a:spcBef>
                <a:spcPts val="600"/>
              </a:spcBef>
              <a:spcAft>
                <a:spcPts val="600"/>
              </a:spcAft>
              <a:buClr>
                <a:srgbClr val="0F4281"/>
              </a:buClr>
              <a:buFont typeface="+mj-lt"/>
              <a:buAutoNum type="arabicPeriod"/>
              <a:defRPr/>
            </a:pPr>
            <a:r>
              <a:rPr lang="de-DE" sz="1600" dirty="0">
                <a:solidFill>
                  <a:srgbClr val="0F4281"/>
                </a:solidFill>
                <a:latin typeface="Frutiger LT Std 45 Light" panose="020B0402020204020204" pitchFamily="34" charset="0"/>
              </a:rPr>
              <a:t>Optimierung der Laugungsparameter für Thiosulfat</a:t>
            </a:r>
          </a:p>
          <a:p>
            <a:pPr marL="800100" lvl="1" indent="-342900" defTabSz="914400">
              <a:spcBef>
                <a:spcPts val="600"/>
              </a:spcBef>
              <a:spcAft>
                <a:spcPts val="600"/>
              </a:spcAft>
              <a:buClr>
                <a:srgbClr val="0F4281"/>
              </a:buClr>
              <a:buFont typeface="+mj-lt"/>
              <a:buAutoNum type="arabicPeriod"/>
              <a:defRPr/>
            </a:pPr>
            <a:r>
              <a:rPr lang="de-DE" sz="1600" dirty="0">
                <a:solidFill>
                  <a:srgbClr val="0F4281"/>
                </a:solidFill>
                <a:latin typeface="Frutiger LT Std 45 Light" panose="020B0402020204020204" pitchFamily="34" charset="0"/>
              </a:rPr>
              <a:t>Reduzierung des initial hohen </a:t>
            </a:r>
            <a:r>
              <a:rPr lang="de-DE" sz="1600" dirty="0" err="1">
                <a:solidFill>
                  <a:srgbClr val="0F4281"/>
                </a:solidFill>
                <a:latin typeface="Frutiger LT Std 45 Light" panose="020B0402020204020204" pitchFamily="34" charset="0"/>
              </a:rPr>
              <a:t>Reagenzienverbrauchs</a:t>
            </a:r>
            <a:endParaRPr lang="de-DE" sz="1600" dirty="0">
              <a:solidFill>
                <a:srgbClr val="0F4281"/>
              </a:solidFill>
              <a:latin typeface="Frutiger LT Std 45 Light" panose="020B0402020204020204" pitchFamily="34" charset="0"/>
            </a:endParaRPr>
          </a:p>
          <a:p>
            <a:pPr marL="800100" lvl="1" indent="-342900" defTabSz="914400">
              <a:spcBef>
                <a:spcPts val="600"/>
              </a:spcBef>
              <a:spcAft>
                <a:spcPts val="600"/>
              </a:spcAft>
              <a:buClr>
                <a:srgbClr val="0F4281"/>
              </a:buClr>
              <a:buFont typeface="+mj-lt"/>
              <a:buAutoNum type="arabicPeriod"/>
              <a:defRPr/>
            </a:pPr>
            <a:r>
              <a:rPr lang="de-DE" sz="1600">
                <a:solidFill>
                  <a:srgbClr val="0F4281"/>
                </a:solidFill>
                <a:latin typeface="Frutiger LT Std 45 Light" panose="020B0402020204020204" pitchFamily="34" charset="0"/>
              </a:rPr>
              <a:t>Wirtschaftlichkeit nachweisen</a:t>
            </a:r>
            <a:endParaRPr lang="de-DE" sz="1600" dirty="0">
              <a:solidFill>
                <a:srgbClr val="0F4281"/>
              </a:solidFill>
              <a:latin typeface="Frutiger LT Std 45 Light" panose="020B0402020204020204" pitchFamily="34" charset="0"/>
            </a:endParaRPr>
          </a:p>
          <a:p>
            <a:pPr defTabSz="914400">
              <a:spcBef>
                <a:spcPts val="600"/>
              </a:spcBef>
              <a:spcAft>
                <a:spcPts val="600"/>
              </a:spcAft>
              <a:buClr>
                <a:srgbClr val="0F4281"/>
              </a:buClr>
              <a:defRPr/>
            </a:pPr>
            <a:endParaRPr lang="de-DE" sz="1600" dirty="0">
              <a:solidFill>
                <a:srgbClr val="0F4281"/>
              </a:solidFill>
              <a:highlight>
                <a:srgbClr val="FFFF00"/>
              </a:highlight>
              <a:latin typeface="Frutiger LT Std 45 Light" panose="020B0402020204020204" pitchFamily="34" charset="0"/>
            </a:endParaRPr>
          </a:p>
        </p:txBody>
      </p:sp>
      <p:sp>
        <p:nvSpPr>
          <p:cNvPr id="4" name="Foliennummernplatzhalter 3">
            <a:extLst>
              <a:ext uri="{FF2B5EF4-FFF2-40B4-BE49-F238E27FC236}">
                <a16:creationId xmlns:a16="http://schemas.microsoft.com/office/drawing/2014/main" id="{B0FD1B05-0EBA-4F52-9C19-96C7C6FF5049}"/>
              </a:ext>
            </a:extLst>
          </p:cNvPr>
          <p:cNvSpPr>
            <a:spLocks noGrp="1"/>
          </p:cNvSpPr>
          <p:nvPr>
            <p:ph type="sldNum" sz="quarter" idx="12"/>
          </p:nvPr>
        </p:nvSpPr>
        <p:spPr/>
        <p:txBody>
          <a:bodyPr/>
          <a:lstStyle/>
          <a:p>
            <a:r>
              <a:rPr lang="en-US"/>
              <a:t>Seite </a:t>
            </a:r>
            <a:fld id="{4FAB73BC-B049-4115-A692-8D63A059BFB8}" type="slidenum">
              <a:rPr lang="en-US" smtClean="0"/>
              <a:pPr/>
              <a:t>12</a:t>
            </a:fld>
            <a:endParaRPr lang="en-US" dirty="0"/>
          </a:p>
        </p:txBody>
      </p:sp>
    </p:spTree>
    <p:extLst>
      <p:ext uri="{BB962C8B-B14F-4D97-AF65-F5344CB8AC3E}">
        <p14:creationId xmlns:p14="http://schemas.microsoft.com/office/powerpoint/2010/main" val="365032102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el 7">
            <a:extLst>
              <a:ext uri="{FF2B5EF4-FFF2-40B4-BE49-F238E27FC236}">
                <a16:creationId xmlns:a16="http://schemas.microsoft.com/office/drawing/2014/main" id="{C8DB783B-67CB-4BB5-9B1A-5DCBEF23A45B}"/>
              </a:ext>
            </a:extLst>
          </p:cNvPr>
          <p:cNvSpPr>
            <a:spLocks noGrp="1"/>
          </p:cNvSpPr>
          <p:nvPr>
            <p:ph type="title"/>
          </p:nvPr>
        </p:nvSpPr>
        <p:spPr/>
        <p:txBody>
          <a:bodyPr>
            <a:normAutofit fontScale="90000"/>
          </a:bodyPr>
          <a:lstStyle/>
          <a:p>
            <a:r>
              <a:rPr lang="de-DE" dirty="0"/>
              <a:t>Netzwerkausrichtung – mögliche Themen</a:t>
            </a:r>
          </a:p>
        </p:txBody>
      </p:sp>
      <p:sp>
        <p:nvSpPr>
          <p:cNvPr id="2" name="Textfeld 1">
            <a:extLst>
              <a:ext uri="{FF2B5EF4-FFF2-40B4-BE49-F238E27FC236}">
                <a16:creationId xmlns:a16="http://schemas.microsoft.com/office/drawing/2014/main" id="{82D64D2F-CAC5-4B48-B4C8-CCB27469F85B}"/>
              </a:ext>
            </a:extLst>
          </p:cNvPr>
          <p:cNvSpPr txBox="1"/>
          <p:nvPr/>
        </p:nvSpPr>
        <p:spPr>
          <a:xfrm>
            <a:off x="336983" y="1695450"/>
            <a:ext cx="11518034" cy="2400657"/>
          </a:xfrm>
          <a:prstGeom prst="rect">
            <a:avLst/>
          </a:prstGeom>
          <a:noFill/>
        </p:spPr>
        <p:txBody>
          <a:bodyPr wrap="square" rtlCol="0">
            <a:spAutoFit/>
          </a:bodyPr>
          <a:lstStyle/>
          <a:p>
            <a:pPr marL="269875" indent="-269875" defTabSz="914400">
              <a:spcBef>
                <a:spcPts val="600"/>
              </a:spcBef>
              <a:spcAft>
                <a:spcPts val="600"/>
              </a:spcAft>
              <a:buClr>
                <a:srgbClr val="0F4281"/>
              </a:buClr>
              <a:buFont typeface="Wingdings" pitchFamily="2" charset="2"/>
              <a:buChar char="§"/>
              <a:defRPr/>
            </a:pPr>
            <a:r>
              <a:rPr lang="de-DE" sz="2000" b="1" dirty="0">
                <a:solidFill>
                  <a:srgbClr val="0F4281"/>
                </a:solidFill>
                <a:latin typeface="Frutiger LT Std 45 Light" panose="020B0402020204020204" pitchFamily="34" charset="0"/>
              </a:rPr>
              <a:t>Projekt 13: Integration von Dämmstoffen in den Materialkreislauf</a:t>
            </a:r>
          </a:p>
          <a:p>
            <a:pPr marL="269875" indent="-269875" defTabSz="914400">
              <a:spcBef>
                <a:spcPts val="600"/>
              </a:spcBef>
              <a:spcAft>
                <a:spcPts val="600"/>
              </a:spcAft>
              <a:buClr>
                <a:srgbClr val="0F4281"/>
              </a:buClr>
              <a:buFont typeface="Wingdings" pitchFamily="2" charset="2"/>
              <a:buChar char="§"/>
              <a:defRPr/>
            </a:pPr>
            <a:r>
              <a:rPr lang="de-DE" sz="1600" dirty="0">
                <a:solidFill>
                  <a:srgbClr val="0F4281"/>
                </a:solidFill>
                <a:latin typeface="Frutiger LT Std 45 Light" panose="020B0402020204020204" pitchFamily="34" charset="0"/>
              </a:rPr>
              <a:t>Ziel: Gebräuchliche Dämmstoffplatten mit Schadstoffen für eine möglichst hochwertigen Verwendung nutzbar machen</a:t>
            </a:r>
          </a:p>
          <a:p>
            <a:pPr marL="269875" indent="-269875" defTabSz="914400">
              <a:spcBef>
                <a:spcPts val="600"/>
              </a:spcBef>
              <a:spcAft>
                <a:spcPts val="600"/>
              </a:spcAft>
              <a:buClr>
                <a:srgbClr val="0F4281"/>
              </a:buClr>
              <a:buFont typeface="Wingdings" pitchFamily="2" charset="2"/>
              <a:buChar char="§"/>
              <a:defRPr/>
            </a:pPr>
            <a:r>
              <a:rPr lang="de-DE" sz="1600" dirty="0">
                <a:solidFill>
                  <a:srgbClr val="0F4281"/>
                </a:solidFill>
                <a:latin typeface="Frutiger LT Std 45 Light" panose="020B0402020204020204" pitchFamily="34" charset="0"/>
              </a:rPr>
              <a:t>Wesentliche Entwicklungen sind: </a:t>
            </a:r>
          </a:p>
          <a:p>
            <a:pPr marL="800100" lvl="1" indent="-342900" defTabSz="914400">
              <a:spcBef>
                <a:spcPts val="600"/>
              </a:spcBef>
              <a:spcAft>
                <a:spcPts val="600"/>
              </a:spcAft>
              <a:buClr>
                <a:srgbClr val="0F4281"/>
              </a:buClr>
              <a:buFont typeface="+mj-lt"/>
              <a:buAutoNum type="arabicPeriod"/>
              <a:defRPr/>
            </a:pPr>
            <a:r>
              <a:rPr lang="de-DE" sz="1600" dirty="0">
                <a:solidFill>
                  <a:srgbClr val="0F4281"/>
                </a:solidFill>
                <a:latin typeface="Frutiger LT Std 45 Light" panose="020B0402020204020204" pitchFamily="34" charset="0"/>
              </a:rPr>
              <a:t>Trennen bzw. Aufbereiten von Dämmstoffe aus Bauabfällen</a:t>
            </a:r>
          </a:p>
          <a:p>
            <a:pPr marL="800100" lvl="1" indent="-342900" defTabSz="914400">
              <a:spcBef>
                <a:spcPts val="600"/>
              </a:spcBef>
              <a:spcAft>
                <a:spcPts val="600"/>
              </a:spcAft>
              <a:buClr>
                <a:srgbClr val="0F4281"/>
              </a:buClr>
              <a:buFont typeface="+mj-lt"/>
              <a:buAutoNum type="arabicPeriod"/>
              <a:defRPr/>
            </a:pPr>
            <a:r>
              <a:rPr lang="de-DE" sz="1600" dirty="0">
                <a:solidFill>
                  <a:srgbClr val="0F4281"/>
                </a:solidFill>
                <a:latin typeface="Frutiger LT Std 45 Light" panose="020B0402020204020204" pitchFamily="34" charset="0"/>
              </a:rPr>
              <a:t>Entwicklung einer Recyclingmethode in Hinblick auf kritische Flammschutzmittel </a:t>
            </a:r>
          </a:p>
          <a:p>
            <a:pPr marL="800100" lvl="1" indent="-342900" defTabSz="914400">
              <a:spcBef>
                <a:spcPts val="600"/>
              </a:spcBef>
              <a:spcAft>
                <a:spcPts val="600"/>
              </a:spcAft>
              <a:buClr>
                <a:srgbClr val="0F4281"/>
              </a:buClr>
              <a:buFont typeface="+mj-lt"/>
              <a:buAutoNum type="arabicPeriod"/>
              <a:defRPr/>
            </a:pPr>
            <a:r>
              <a:rPr lang="de-DE" sz="1600" dirty="0">
                <a:solidFill>
                  <a:srgbClr val="0F4281"/>
                </a:solidFill>
                <a:latin typeface="Frutiger LT Std 45 Light" panose="020B0402020204020204" pitchFamily="34" charset="0"/>
              </a:rPr>
              <a:t>Entwicklung von Verfahren zur Nutzung der behandelten Polymere </a:t>
            </a:r>
          </a:p>
        </p:txBody>
      </p:sp>
      <p:sp>
        <p:nvSpPr>
          <p:cNvPr id="4" name="Foliennummernplatzhalter 3">
            <a:extLst>
              <a:ext uri="{FF2B5EF4-FFF2-40B4-BE49-F238E27FC236}">
                <a16:creationId xmlns:a16="http://schemas.microsoft.com/office/drawing/2014/main" id="{B0FD1B05-0EBA-4F52-9C19-96C7C6FF5049}"/>
              </a:ext>
            </a:extLst>
          </p:cNvPr>
          <p:cNvSpPr>
            <a:spLocks noGrp="1"/>
          </p:cNvSpPr>
          <p:nvPr>
            <p:ph type="sldNum" sz="quarter" idx="12"/>
          </p:nvPr>
        </p:nvSpPr>
        <p:spPr/>
        <p:txBody>
          <a:bodyPr/>
          <a:lstStyle/>
          <a:p>
            <a:r>
              <a:rPr lang="en-US"/>
              <a:t>Seite </a:t>
            </a:r>
            <a:fld id="{4FAB73BC-B049-4115-A692-8D63A059BFB8}" type="slidenum">
              <a:rPr lang="en-US" smtClean="0"/>
              <a:pPr/>
              <a:t>13</a:t>
            </a:fld>
            <a:endParaRPr lang="en-US" dirty="0"/>
          </a:p>
        </p:txBody>
      </p:sp>
    </p:spTree>
    <p:extLst>
      <p:ext uri="{BB962C8B-B14F-4D97-AF65-F5344CB8AC3E}">
        <p14:creationId xmlns:p14="http://schemas.microsoft.com/office/powerpoint/2010/main" val="99171287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el 7">
            <a:extLst>
              <a:ext uri="{FF2B5EF4-FFF2-40B4-BE49-F238E27FC236}">
                <a16:creationId xmlns:a16="http://schemas.microsoft.com/office/drawing/2014/main" id="{C8DB783B-67CB-4BB5-9B1A-5DCBEF23A45B}"/>
              </a:ext>
            </a:extLst>
          </p:cNvPr>
          <p:cNvSpPr>
            <a:spLocks noGrp="1"/>
          </p:cNvSpPr>
          <p:nvPr>
            <p:ph type="title"/>
          </p:nvPr>
        </p:nvSpPr>
        <p:spPr/>
        <p:txBody>
          <a:bodyPr>
            <a:normAutofit fontScale="90000"/>
          </a:bodyPr>
          <a:lstStyle/>
          <a:p>
            <a:r>
              <a:rPr lang="de-DE" dirty="0"/>
              <a:t>Netzwerkausrichtung – mögliche Themen</a:t>
            </a:r>
          </a:p>
        </p:txBody>
      </p:sp>
      <p:sp>
        <p:nvSpPr>
          <p:cNvPr id="9" name="Rectangle 2">
            <a:extLst>
              <a:ext uri="{FF2B5EF4-FFF2-40B4-BE49-F238E27FC236}">
                <a16:creationId xmlns:a16="http://schemas.microsoft.com/office/drawing/2014/main" id="{EAFF472A-B94C-4A4A-99CA-D217D65FC135}"/>
              </a:ext>
            </a:extLst>
          </p:cNvPr>
          <p:cNvSpPr txBox="1">
            <a:spLocks noChangeArrowheads="1"/>
          </p:cNvSpPr>
          <p:nvPr/>
        </p:nvSpPr>
        <p:spPr bwMode="auto">
          <a:xfrm>
            <a:off x="481696" y="1669832"/>
            <a:ext cx="11439060" cy="4375150"/>
          </a:xfrm>
          <a:prstGeom prst="rect">
            <a:avLst/>
          </a:prstGeom>
          <a:solidFill>
            <a:srgbClr val="FFFFFF"/>
          </a:solidFill>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a:bodyPr>
          <a:lstStyle>
            <a:lvl1pPr marL="182880" indent="-182880" algn="l" defTabSz="914400" rtl="0" eaLnBrk="1" latinLnBrk="0" hangingPunct="1">
              <a:lnSpc>
                <a:spcPct val="90000"/>
              </a:lnSpc>
              <a:spcBef>
                <a:spcPts val="1200"/>
              </a:spcBef>
              <a:spcAft>
                <a:spcPts val="200"/>
              </a:spcAft>
              <a:buClr>
                <a:srgbClr val="0F4281"/>
              </a:buClr>
              <a:buFont typeface="Wingdings" pitchFamily="2" charset="2"/>
              <a:buChar char=""/>
              <a:defRPr sz="2200" kern="1200">
                <a:solidFill>
                  <a:srgbClr val="0F4281"/>
                </a:solidFill>
                <a:latin typeface="Frutiger LT Std 45 Light" panose="020B0402020204020204" pitchFamily="34" charset="0"/>
                <a:ea typeface="+mn-ea"/>
                <a:cs typeface="+mn-cs"/>
              </a:defRPr>
            </a:lvl1pPr>
            <a:lvl2pPr marL="411480" indent="-182880" algn="l" defTabSz="914400" rtl="0" eaLnBrk="1" latinLnBrk="0" hangingPunct="1">
              <a:lnSpc>
                <a:spcPct val="90000"/>
              </a:lnSpc>
              <a:spcBef>
                <a:spcPts val="200"/>
              </a:spcBef>
              <a:spcAft>
                <a:spcPts val="400"/>
              </a:spcAft>
              <a:buClr>
                <a:srgbClr val="0F4281"/>
              </a:buClr>
              <a:buFont typeface="Wingdings" pitchFamily="2" charset="2"/>
              <a:buChar char=""/>
              <a:defRPr sz="2000" kern="1200">
                <a:solidFill>
                  <a:srgbClr val="0F4281"/>
                </a:solidFill>
                <a:latin typeface="Frutiger LT Std 45 Light" panose="020B0402020204020204" pitchFamily="34" charset="0"/>
                <a:ea typeface="+mn-ea"/>
                <a:cs typeface="+mn-cs"/>
              </a:defRPr>
            </a:lvl2pPr>
            <a:lvl3pPr marL="640080" indent="-182880" algn="l" defTabSz="914400" rtl="0" eaLnBrk="1" latinLnBrk="0" hangingPunct="1">
              <a:lnSpc>
                <a:spcPct val="90000"/>
              </a:lnSpc>
              <a:spcBef>
                <a:spcPts val="200"/>
              </a:spcBef>
              <a:spcAft>
                <a:spcPts val="400"/>
              </a:spcAft>
              <a:buClr>
                <a:srgbClr val="0F4281"/>
              </a:buClr>
              <a:buFont typeface="Wingdings" pitchFamily="2" charset="2"/>
              <a:buChar char=""/>
              <a:defRPr sz="1800" kern="1200">
                <a:solidFill>
                  <a:srgbClr val="0F4281"/>
                </a:solidFill>
                <a:latin typeface="Frutiger LT Std 45 Light" panose="020B0402020204020204" pitchFamily="34" charset="0"/>
                <a:ea typeface="+mn-ea"/>
                <a:cs typeface="+mn-cs"/>
              </a:defRPr>
            </a:lvl3pPr>
            <a:lvl4pPr marL="868680" indent="-182880" algn="l" defTabSz="914400" rtl="0" eaLnBrk="1" latinLnBrk="0" hangingPunct="1">
              <a:lnSpc>
                <a:spcPct val="90000"/>
              </a:lnSpc>
              <a:spcBef>
                <a:spcPts val="200"/>
              </a:spcBef>
              <a:spcAft>
                <a:spcPts val="400"/>
              </a:spcAft>
              <a:buClr>
                <a:srgbClr val="0F4281"/>
              </a:buClr>
              <a:buFont typeface="Wingdings" pitchFamily="2" charset="2"/>
              <a:buChar char=""/>
              <a:defRPr sz="1600" kern="1200">
                <a:solidFill>
                  <a:srgbClr val="0F4281"/>
                </a:solidFill>
                <a:latin typeface="Frutiger LT Std 45 Light" panose="020B0402020204020204" pitchFamily="34" charset="0"/>
                <a:ea typeface="+mn-ea"/>
                <a:cs typeface="+mn-cs"/>
              </a:defRPr>
            </a:lvl4pPr>
            <a:lvl5pPr marL="1097280" indent="-182880" algn="l" defTabSz="914400" rtl="0" eaLnBrk="1" latinLnBrk="0" hangingPunct="1">
              <a:lnSpc>
                <a:spcPct val="90000"/>
              </a:lnSpc>
              <a:spcBef>
                <a:spcPts val="200"/>
              </a:spcBef>
              <a:spcAft>
                <a:spcPts val="400"/>
              </a:spcAft>
              <a:buClr>
                <a:srgbClr val="0F4281"/>
              </a:buClr>
              <a:buFont typeface="Wingdings" pitchFamily="2" charset="2"/>
              <a:buChar char=""/>
              <a:defRPr sz="1600" kern="1200">
                <a:solidFill>
                  <a:srgbClr val="0F4281"/>
                </a:solidFill>
                <a:latin typeface="Frutiger LT Std 45 Light" panose="020B0402020204020204" pitchFamily="34" charset="0"/>
                <a:ea typeface="+mn-ea"/>
                <a:cs typeface="+mn-cs"/>
              </a:defRPr>
            </a:lvl5pPr>
            <a:lvl6pPr marL="1284600" indent="-22860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6pPr>
            <a:lvl7pPr marL="1471800" indent="-22860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7pPr>
            <a:lvl8pPr marL="1629000" indent="-22860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8pPr>
            <a:lvl9pPr marL="1806200" indent="-22860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9pPr>
          </a:lstStyle>
          <a:p>
            <a:pPr marL="269875" indent="-269875">
              <a:spcBef>
                <a:spcPts val="600"/>
              </a:spcBef>
              <a:spcAft>
                <a:spcPts val="600"/>
              </a:spcAft>
              <a:buFont typeface="Wingdings" pitchFamily="2" charset="2"/>
              <a:buChar char="§"/>
              <a:defRPr/>
            </a:pPr>
            <a:r>
              <a:rPr lang="de-DE" sz="2000" b="1" dirty="0"/>
              <a:t>Projekt 19: Sensorik zur Aufarbeitung von Bauabfällen</a:t>
            </a:r>
          </a:p>
          <a:p>
            <a:pPr marL="269875" indent="-269875">
              <a:spcBef>
                <a:spcPts val="600"/>
              </a:spcBef>
              <a:spcAft>
                <a:spcPts val="600"/>
              </a:spcAft>
              <a:buFont typeface="Wingdings" pitchFamily="2" charset="2"/>
              <a:buChar char="§"/>
              <a:defRPr/>
            </a:pPr>
            <a:r>
              <a:rPr lang="de-DE" sz="1600" dirty="0"/>
              <a:t>Ziel: Anlage zur Aufarbeitung und Trennung von Bauabfällen z.B. nach Materialien und Größe durch Sensorlösungen </a:t>
            </a:r>
          </a:p>
          <a:p>
            <a:pPr marL="269875" indent="-269875">
              <a:spcBef>
                <a:spcPts val="600"/>
              </a:spcBef>
              <a:spcAft>
                <a:spcPts val="600"/>
              </a:spcAft>
              <a:buFont typeface="Wingdings" pitchFamily="2" charset="2"/>
              <a:buChar char="§"/>
              <a:defRPr/>
            </a:pPr>
            <a:r>
              <a:rPr lang="de-DE" sz="1600" dirty="0"/>
              <a:t>Wesentliche Entwicklungen sind: </a:t>
            </a:r>
          </a:p>
          <a:p>
            <a:pPr marL="571500" lvl="2" indent="-342900">
              <a:lnSpc>
                <a:spcPct val="100000"/>
              </a:lnSpc>
              <a:spcBef>
                <a:spcPts val="600"/>
              </a:spcBef>
              <a:spcAft>
                <a:spcPts val="600"/>
              </a:spcAft>
              <a:buFont typeface="+mj-lt"/>
              <a:buAutoNum type="arabicPeriod"/>
              <a:defRPr/>
            </a:pPr>
            <a:r>
              <a:rPr lang="de-DE" sz="1400" dirty="0"/>
              <a:t>Entwicklung von Sensorlösungen und Software </a:t>
            </a:r>
          </a:p>
          <a:p>
            <a:pPr marL="571500" lvl="2" indent="-342900">
              <a:lnSpc>
                <a:spcPct val="100000"/>
              </a:lnSpc>
              <a:spcBef>
                <a:spcPts val="600"/>
              </a:spcBef>
              <a:spcAft>
                <a:spcPts val="600"/>
              </a:spcAft>
              <a:buFont typeface="+mj-lt"/>
              <a:buAutoNum type="arabicPeriod"/>
              <a:defRPr/>
            </a:pPr>
            <a:r>
              <a:rPr lang="de-DE" sz="1400" dirty="0"/>
              <a:t>Umsetzung der Sensortechnik im Anlagenbau</a:t>
            </a:r>
          </a:p>
          <a:p>
            <a:pPr marL="571500" lvl="2" indent="-342900">
              <a:lnSpc>
                <a:spcPct val="100000"/>
              </a:lnSpc>
              <a:spcBef>
                <a:spcPts val="600"/>
              </a:spcBef>
              <a:spcAft>
                <a:spcPts val="600"/>
              </a:spcAft>
              <a:buFont typeface="+mj-lt"/>
              <a:buAutoNum type="arabicPeriod"/>
              <a:defRPr/>
            </a:pPr>
            <a:r>
              <a:rPr lang="de-DE" sz="1400" dirty="0"/>
              <a:t>Aufbereitung und Recycling von realen Bauabfällen in Hinblick auf neue Produkte und/oder spezifische Störstoffe z.B. Gips </a:t>
            </a:r>
          </a:p>
        </p:txBody>
      </p:sp>
      <p:sp>
        <p:nvSpPr>
          <p:cNvPr id="4" name="Foliennummernplatzhalter 3">
            <a:extLst>
              <a:ext uri="{FF2B5EF4-FFF2-40B4-BE49-F238E27FC236}">
                <a16:creationId xmlns:a16="http://schemas.microsoft.com/office/drawing/2014/main" id="{1D585CE9-073B-47A5-BE5D-0DB97BC04B35}"/>
              </a:ext>
            </a:extLst>
          </p:cNvPr>
          <p:cNvSpPr>
            <a:spLocks noGrp="1"/>
          </p:cNvSpPr>
          <p:nvPr>
            <p:ph type="sldNum" sz="quarter" idx="12"/>
          </p:nvPr>
        </p:nvSpPr>
        <p:spPr/>
        <p:txBody>
          <a:bodyPr/>
          <a:lstStyle/>
          <a:p>
            <a:r>
              <a:rPr lang="en-US"/>
              <a:t>Seite </a:t>
            </a:r>
            <a:fld id="{4FAB73BC-B049-4115-A692-8D63A059BFB8}" type="slidenum">
              <a:rPr lang="en-US" smtClean="0"/>
              <a:pPr/>
              <a:t>14</a:t>
            </a:fld>
            <a:endParaRPr lang="en-US" dirty="0"/>
          </a:p>
        </p:txBody>
      </p:sp>
    </p:spTree>
    <p:extLst>
      <p:ext uri="{BB962C8B-B14F-4D97-AF65-F5344CB8AC3E}">
        <p14:creationId xmlns:p14="http://schemas.microsoft.com/office/powerpoint/2010/main" val="383475879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el 7">
            <a:extLst>
              <a:ext uri="{FF2B5EF4-FFF2-40B4-BE49-F238E27FC236}">
                <a16:creationId xmlns:a16="http://schemas.microsoft.com/office/drawing/2014/main" id="{C8DB783B-67CB-4BB5-9B1A-5DCBEF23A45B}"/>
              </a:ext>
            </a:extLst>
          </p:cNvPr>
          <p:cNvSpPr>
            <a:spLocks noGrp="1"/>
          </p:cNvSpPr>
          <p:nvPr>
            <p:ph type="title"/>
          </p:nvPr>
        </p:nvSpPr>
        <p:spPr/>
        <p:txBody>
          <a:bodyPr>
            <a:normAutofit fontScale="90000"/>
          </a:bodyPr>
          <a:lstStyle/>
          <a:p>
            <a:r>
              <a:rPr lang="de-DE" dirty="0"/>
              <a:t>Netzwerkausrichtung – mögliche Themen</a:t>
            </a:r>
          </a:p>
        </p:txBody>
      </p:sp>
      <p:graphicFrame>
        <p:nvGraphicFramePr>
          <p:cNvPr id="2" name="Tabelle 2">
            <a:extLst>
              <a:ext uri="{FF2B5EF4-FFF2-40B4-BE49-F238E27FC236}">
                <a16:creationId xmlns:a16="http://schemas.microsoft.com/office/drawing/2014/main" id="{DD3E5CEA-37DD-4DD5-8AD3-FE1314AAD9FC}"/>
              </a:ext>
            </a:extLst>
          </p:cNvPr>
          <p:cNvGraphicFramePr>
            <a:graphicFrameLocks noGrp="1"/>
          </p:cNvGraphicFramePr>
          <p:nvPr>
            <p:extLst>
              <p:ext uri="{D42A27DB-BD31-4B8C-83A1-F6EECF244321}">
                <p14:modId xmlns:p14="http://schemas.microsoft.com/office/powerpoint/2010/main" val="633968251"/>
              </p:ext>
            </p:extLst>
          </p:nvPr>
        </p:nvGraphicFramePr>
        <p:xfrm>
          <a:off x="340771" y="1342238"/>
          <a:ext cx="11578984" cy="4724238"/>
        </p:xfrm>
        <a:graphic>
          <a:graphicData uri="http://schemas.openxmlformats.org/drawingml/2006/table">
            <a:tbl>
              <a:tblPr firstRow="1" bandRow="1">
                <a:tableStyleId>{5C22544A-7EE6-4342-B048-85BDC9FD1C3A}</a:tableStyleId>
              </a:tblPr>
              <a:tblGrid>
                <a:gridCol w="2396611">
                  <a:extLst>
                    <a:ext uri="{9D8B030D-6E8A-4147-A177-3AD203B41FA5}">
                      <a16:colId xmlns:a16="http://schemas.microsoft.com/office/drawing/2014/main" val="3892791332"/>
                    </a:ext>
                  </a:extLst>
                </a:gridCol>
                <a:gridCol w="9182373">
                  <a:extLst>
                    <a:ext uri="{9D8B030D-6E8A-4147-A177-3AD203B41FA5}">
                      <a16:colId xmlns:a16="http://schemas.microsoft.com/office/drawing/2014/main" val="2446597546"/>
                    </a:ext>
                  </a:extLst>
                </a:gridCol>
              </a:tblGrid>
              <a:tr h="32961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sz="1400" b="0" kern="1200" dirty="0">
                          <a:solidFill>
                            <a:srgbClr val="0F4281"/>
                          </a:solidFill>
                          <a:latin typeface="Frutiger LT Std 45 Light" panose="020B0402020204020204" pitchFamily="34" charset="0"/>
                          <a:ea typeface="+mn-ea"/>
                          <a:cs typeface="+mn-cs"/>
                        </a:rPr>
                        <a:t>Projekt 6</a:t>
                      </a:r>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sz="1400" b="0" kern="1200" dirty="0">
                          <a:solidFill>
                            <a:srgbClr val="0F4281"/>
                          </a:solidFill>
                          <a:latin typeface="Frutiger LT Std 45 Light" panose="020B0402020204020204" pitchFamily="34" charset="0"/>
                          <a:ea typeface="+mn-ea"/>
                          <a:cs typeface="+mn-cs"/>
                        </a:rPr>
                        <a:t>Pyrolyse zur Konditionierung heterogener Reststoffe wie Batterien und Elektronikschrott</a:t>
                      </a:r>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extLst>
                  <a:ext uri="{0D108BD9-81ED-4DB2-BD59-A6C34878D82A}">
                    <a16:rowId xmlns:a16="http://schemas.microsoft.com/office/drawing/2014/main" val="1400601754"/>
                  </a:ext>
                </a:extLst>
              </a:tr>
              <a:tr h="329611">
                <a:tc>
                  <a:txBody>
                    <a:bodyPr/>
                    <a:lstStyle/>
                    <a:p>
                      <a:pPr marL="0" algn="l" defTabSz="914400" rtl="0" eaLnBrk="1" latinLnBrk="0" hangingPunct="1"/>
                      <a:r>
                        <a:rPr lang="de-DE" sz="1400" kern="1200" dirty="0">
                          <a:solidFill>
                            <a:srgbClr val="0F4281"/>
                          </a:solidFill>
                          <a:latin typeface="Frutiger LT Std 45 Light" panose="020B0402020204020204" pitchFamily="34" charset="0"/>
                          <a:ea typeface="+mn-ea"/>
                          <a:cs typeface="+mn-cs"/>
                        </a:rPr>
                        <a:t>Projekt 8</a:t>
                      </a:r>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sz="1400" kern="1200" dirty="0">
                          <a:solidFill>
                            <a:srgbClr val="0F4281"/>
                          </a:solidFill>
                          <a:latin typeface="Frutiger LT Std 45 Light" panose="020B0402020204020204" pitchFamily="34" charset="0"/>
                          <a:ea typeface="+mn-ea"/>
                          <a:cs typeface="+mn-cs"/>
                        </a:rPr>
                        <a:t>Stoffstromüberwachung zur Anlagensteuerung</a:t>
                      </a:r>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solidFill>
                      <a:schemeClr val="tx1"/>
                    </a:solidFill>
                  </a:tcPr>
                </a:tc>
                <a:extLst>
                  <a:ext uri="{0D108BD9-81ED-4DB2-BD59-A6C34878D82A}">
                    <a16:rowId xmlns:a16="http://schemas.microsoft.com/office/drawing/2014/main" val="3890719549"/>
                  </a:ext>
                </a:extLst>
              </a:tr>
              <a:tr h="569328">
                <a:tc>
                  <a:txBody>
                    <a:bodyPr/>
                    <a:lstStyle/>
                    <a:p>
                      <a:pPr marL="0" algn="l" defTabSz="914400" rtl="0" eaLnBrk="1" latinLnBrk="0" hangingPunct="1"/>
                      <a:r>
                        <a:rPr lang="de-DE" sz="1400" kern="1200" dirty="0">
                          <a:solidFill>
                            <a:srgbClr val="0F4281"/>
                          </a:solidFill>
                          <a:latin typeface="Frutiger LT Std 45 Light" panose="020B0402020204020204" pitchFamily="34" charset="0"/>
                          <a:ea typeface="+mn-ea"/>
                          <a:cs typeface="+mn-cs"/>
                        </a:rPr>
                        <a:t>Projekt 9</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sz="1400" kern="1200" dirty="0">
                          <a:solidFill>
                            <a:srgbClr val="0F4281"/>
                          </a:solidFill>
                          <a:latin typeface="Frutiger LT Std 45 Light" panose="020B0402020204020204" pitchFamily="34" charset="0"/>
                          <a:ea typeface="+mn-ea"/>
                          <a:cs typeface="+mn-cs"/>
                        </a:rPr>
                        <a:t>Erzeugung von reaktivem Glas zur Herstellung von umweltfreundlichem alkali-aktivierten Bindemitteln aus sekundären Industrierohstoffen</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tx1"/>
                    </a:solidFill>
                  </a:tcPr>
                </a:tc>
                <a:extLst>
                  <a:ext uri="{0D108BD9-81ED-4DB2-BD59-A6C34878D82A}">
                    <a16:rowId xmlns:a16="http://schemas.microsoft.com/office/drawing/2014/main" val="316981677"/>
                  </a:ext>
                </a:extLst>
              </a:tr>
              <a:tr h="569328">
                <a:tc>
                  <a:txBody>
                    <a:bodyPr/>
                    <a:lstStyle/>
                    <a:p>
                      <a:pPr marL="0" algn="l" defTabSz="914400" rtl="0" eaLnBrk="1" latinLnBrk="0" hangingPunct="1"/>
                      <a:r>
                        <a:rPr lang="de-DE" sz="1400" kern="1200" dirty="0">
                          <a:solidFill>
                            <a:srgbClr val="0F4281"/>
                          </a:solidFill>
                          <a:latin typeface="Frutiger LT Std 45 Light" panose="020B0402020204020204" pitchFamily="34" charset="0"/>
                          <a:ea typeface="+mn-ea"/>
                          <a:cs typeface="+mn-cs"/>
                        </a:rPr>
                        <a:t>Projekt 10</a:t>
                      </a:r>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sz="1400" kern="1200" dirty="0">
                          <a:solidFill>
                            <a:srgbClr val="0F4281"/>
                          </a:solidFill>
                          <a:latin typeface="Frutiger LT Std 45 Light" panose="020B0402020204020204" pitchFamily="34" charset="0"/>
                          <a:ea typeface="+mn-ea"/>
                          <a:cs typeface="+mn-cs"/>
                        </a:rPr>
                        <a:t>Deponievolumenverringerung von Prozessnebenprodukten durch faserverstärkte Briketts und Näherung an eine ganzheitliche Kreislaufführung</a:t>
                      </a:r>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extLst>
                  <a:ext uri="{0D108BD9-81ED-4DB2-BD59-A6C34878D82A}">
                    <a16:rowId xmlns:a16="http://schemas.microsoft.com/office/drawing/2014/main" val="533578082"/>
                  </a:ext>
                </a:extLst>
              </a:tr>
              <a:tr h="569328">
                <a:tc>
                  <a:txBody>
                    <a:bodyPr/>
                    <a:lstStyle/>
                    <a:p>
                      <a:pPr marL="0" algn="l" defTabSz="914400" rtl="0" eaLnBrk="1" latinLnBrk="0" hangingPunct="1"/>
                      <a:r>
                        <a:rPr lang="de-DE" sz="1400" kern="1200" dirty="0">
                          <a:solidFill>
                            <a:srgbClr val="0F4281"/>
                          </a:solidFill>
                          <a:latin typeface="Frutiger LT Std 45 Light" panose="020B0402020204020204" pitchFamily="34" charset="0"/>
                          <a:ea typeface="+mn-ea"/>
                          <a:cs typeface="+mn-cs"/>
                        </a:rPr>
                        <a:t>Projekt 11</a:t>
                      </a:r>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sz="1400" kern="1200" dirty="0">
                          <a:solidFill>
                            <a:srgbClr val="0F4281"/>
                          </a:solidFill>
                          <a:latin typeface="Frutiger LT Std 45 Light" panose="020B0402020204020204" pitchFamily="34" charset="0"/>
                          <a:ea typeface="+mn-ea"/>
                          <a:cs typeface="+mn-cs"/>
                        </a:rPr>
                        <a:t>Energieeinsparung beim Aufschmelzen des Erz-Kalk-</a:t>
                      </a:r>
                      <a:r>
                        <a:rPr lang="de-DE" sz="1400" kern="1200" dirty="0" err="1">
                          <a:solidFill>
                            <a:srgbClr val="0F4281"/>
                          </a:solidFill>
                          <a:latin typeface="Frutiger LT Std 45 Light" panose="020B0402020204020204" pitchFamily="34" charset="0"/>
                          <a:ea typeface="+mn-ea"/>
                          <a:cs typeface="+mn-cs"/>
                        </a:rPr>
                        <a:t>Mixes</a:t>
                      </a:r>
                      <a:r>
                        <a:rPr lang="de-DE" sz="1400" kern="1200" dirty="0">
                          <a:solidFill>
                            <a:srgbClr val="0F4281"/>
                          </a:solidFill>
                          <a:latin typeface="Frutiger LT Std 45 Light" panose="020B0402020204020204" pitchFamily="34" charset="0"/>
                          <a:ea typeface="+mn-ea"/>
                          <a:cs typeface="+mn-cs"/>
                        </a:rPr>
                        <a:t> durch Einblasen oder Agglomeration von Filterstaub in die Reaktionspfanne</a:t>
                      </a:r>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extLst>
                  <a:ext uri="{0D108BD9-81ED-4DB2-BD59-A6C34878D82A}">
                    <a16:rowId xmlns:a16="http://schemas.microsoft.com/office/drawing/2014/main" val="1301629639"/>
                  </a:ext>
                </a:extLst>
              </a:tr>
              <a:tr h="329611">
                <a:tc>
                  <a:txBody>
                    <a:bodyPr/>
                    <a:lstStyle/>
                    <a:p>
                      <a:pPr marL="0" algn="l" defTabSz="914400" rtl="0" eaLnBrk="1" latinLnBrk="0" hangingPunct="1"/>
                      <a:r>
                        <a:rPr lang="de-DE" sz="1400" kern="1200" dirty="0">
                          <a:solidFill>
                            <a:srgbClr val="0F4281"/>
                          </a:solidFill>
                          <a:latin typeface="Frutiger LT Std 45 Light" panose="020B0402020204020204" pitchFamily="34" charset="0"/>
                          <a:ea typeface="+mn-ea"/>
                          <a:cs typeface="+mn-cs"/>
                        </a:rPr>
                        <a:t>Projekt 12</a:t>
                      </a:r>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sz="1400" kern="1200" dirty="0">
                          <a:solidFill>
                            <a:srgbClr val="0F4281"/>
                          </a:solidFill>
                          <a:latin typeface="Frutiger LT Std 45 Light" panose="020B0402020204020204" pitchFamily="34" charset="0"/>
                          <a:ea typeface="+mn-ea"/>
                          <a:cs typeface="+mn-cs"/>
                        </a:rPr>
                        <a:t>Einsatz von recyceltem Cer in der Eisengießerei zur nachhaltigen metallurgischen Schmelzbehandlung</a:t>
                      </a:r>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extLst>
                  <a:ext uri="{0D108BD9-81ED-4DB2-BD59-A6C34878D82A}">
                    <a16:rowId xmlns:a16="http://schemas.microsoft.com/office/drawing/2014/main" val="1362832250"/>
                  </a:ext>
                </a:extLst>
              </a:tr>
              <a:tr h="785412">
                <a:tc>
                  <a:txBody>
                    <a:bodyPr/>
                    <a:lstStyle/>
                    <a:p>
                      <a:pPr marL="0" algn="l" defTabSz="914400" rtl="0" eaLnBrk="1" latinLnBrk="0" hangingPunct="1"/>
                      <a:r>
                        <a:rPr lang="de-DE" sz="1400" kern="1200" dirty="0">
                          <a:solidFill>
                            <a:srgbClr val="0F4281"/>
                          </a:solidFill>
                          <a:latin typeface="Frutiger LT Std 45 Light" panose="020B0402020204020204" pitchFamily="34" charset="0"/>
                          <a:ea typeface="+mn-ea"/>
                          <a:cs typeface="+mn-cs"/>
                        </a:rPr>
                        <a:t>Projekt 14</a:t>
                      </a:r>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a:txBody>
                    <a:bodyPr/>
                    <a:lstStyle/>
                    <a:p>
                      <a:r>
                        <a:rPr lang="de-DE" sz="1400" kern="1200" dirty="0">
                          <a:solidFill>
                            <a:srgbClr val="0F4281"/>
                          </a:solidFill>
                          <a:latin typeface="Frutiger LT Std 45 Light" panose="020B0402020204020204" pitchFamily="34" charset="0"/>
                          <a:ea typeface="+mn-ea"/>
                          <a:cs typeface="+mn-cs"/>
                        </a:rPr>
                        <a:t>Ganzheitliche Kreislaufwirtschaft von mobilen Produktionsstätten im Sinne von Zero </a:t>
                      </a:r>
                      <a:r>
                        <a:rPr lang="de-DE" sz="1400" kern="1200" dirty="0" err="1">
                          <a:solidFill>
                            <a:srgbClr val="0F4281"/>
                          </a:solidFill>
                          <a:latin typeface="Frutiger LT Std 45 Light" panose="020B0402020204020204" pitchFamily="34" charset="0"/>
                          <a:ea typeface="+mn-ea"/>
                          <a:cs typeface="+mn-cs"/>
                        </a:rPr>
                        <a:t>Waste</a:t>
                      </a:r>
                      <a:r>
                        <a:rPr lang="de-DE" sz="1400" kern="1200" dirty="0">
                          <a:solidFill>
                            <a:srgbClr val="0F4281"/>
                          </a:solidFill>
                          <a:latin typeface="Frutiger LT Std 45 Light" panose="020B0402020204020204" pitchFamily="34" charset="0"/>
                          <a:ea typeface="+mn-ea"/>
                          <a:cs typeface="+mn-cs"/>
                        </a:rPr>
                        <a:t>, </a:t>
                      </a:r>
                      <a:r>
                        <a:rPr lang="de-DE" sz="1400" kern="1200" dirty="0" err="1">
                          <a:solidFill>
                            <a:srgbClr val="0F4281"/>
                          </a:solidFill>
                          <a:latin typeface="Frutiger LT Std 45 Light" panose="020B0402020204020204" pitchFamily="34" charset="0"/>
                          <a:ea typeface="+mn-ea"/>
                          <a:cs typeface="+mn-cs"/>
                        </a:rPr>
                        <a:t>less</a:t>
                      </a:r>
                      <a:r>
                        <a:rPr lang="de-DE" sz="1400" kern="1200" dirty="0">
                          <a:solidFill>
                            <a:srgbClr val="0F4281"/>
                          </a:solidFill>
                          <a:latin typeface="Frutiger LT Std 45 Light" panose="020B0402020204020204" pitchFamily="34" charset="0"/>
                          <a:ea typeface="+mn-ea"/>
                          <a:cs typeface="+mn-cs"/>
                        </a:rPr>
                        <a:t> Carbon und dem (Wieder-)Einsatz von Sekundärrohstoffen</a:t>
                      </a:r>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extLst>
                  <a:ext uri="{0D108BD9-81ED-4DB2-BD59-A6C34878D82A}">
                    <a16:rowId xmlns:a16="http://schemas.microsoft.com/office/drawing/2014/main" val="2302461084"/>
                  </a:ext>
                </a:extLst>
              </a:tr>
              <a:tr h="672681">
                <a:tc>
                  <a:txBody>
                    <a:bodyPr/>
                    <a:lstStyle/>
                    <a:p>
                      <a:pPr marL="0" algn="l" defTabSz="914400" rtl="0" eaLnBrk="1" latinLnBrk="0" hangingPunct="1"/>
                      <a:r>
                        <a:rPr lang="de-DE" sz="1400" kern="1200" dirty="0">
                          <a:solidFill>
                            <a:srgbClr val="0F4281"/>
                          </a:solidFill>
                          <a:latin typeface="Frutiger LT Std 45 Light" panose="020B0402020204020204" pitchFamily="34" charset="0"/>
                          <a:ea typeface="+mn-ea"/>
                          <a:cs typeface="+mn-cs"/>
                        </a:rPr>
                        <a:t>Projekt 20</a:t>
                      </a:r>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sz="1400" kern="1200" dirty="0">
                          <a:solidFill>
                            <a:srgbClr val="0F4281"/>
                          </a:solidFill>
                          <a:latin typeface="Frutiger LT Std 45 Light" panose="020B0402020204020204" pitchFamily="34" charset="0"/>
                          <a:ea typeface="+mn-ea"/>
                          <a:cs typeface="+mn-cs"/>
                        </a:rPr>
                        <a:t>Bestimmung von Rohstoffwerten und Schadstoffgehalten bei MVA-Schlacken/Abwasser/Grundwasser durch eine zerstörungsfreie Analytik zur Entwicklung besserer Schutzmaßnahmen und Verwertungswege</a:t>
                      </a:r>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extLst>
                  <a:ext uri="{0D108BD9-81ED-4DB2-BD59-A6C34878D82A}">
                    <a16:rowId xmlns:a16="http://schemas.microsoft.com/office/drawing/2014/main" val="1140583271"/>
                  </a:ext>
                </a:extLst>
              </a:tr>
              <a:tr h="569328">
                <a:tc>
                  <a:txBody>
                    <a:bodyPr/>
                    <a:lstStyle/>
                    <a:p>
                      <a:pPr marL="0" algn="l" defTabSz="914400" rtl="0" eaLnBrk="1" latinLnBrk="0" hangingPunct="1"/>
                      <a:r>
                        <a:rPr lang="de-DE" sz="1400" kern="1200" dirty="0">
                          <a:solidFill>
                            <a:srgbClr val="0F4281"/>
                          </a:solidFill>
                          <a:latin typeface="Frutiger LT Std 45 Light" panose="020B0402020204020204" pitchFamily="34" charset="0"/>
                          <a:ea typeface="+mn-ea"/>
                          <a:cs typeface="+mn-cs"/>
                        </a:rPr>
                        <a:t>Projekt 21</a:t>
                      </a:r>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solidFill>
                      <a:schemeClr val="tx1"/>
                    </a:solidFill>
                  </a:tcPr>
                </a:tc>
                <a:tc>
                  <a:txBody>
                    <a:bodyPr/>
                    <a:lstStyle/>
                    <a:p>
                      <a:r>
                        <a:rPr lang="de-DE" sz="1400" kern="1200" dirty="0">
                          <a:solidFill>
                            <a:srgbClr val="0F4281"/>
                          </a:solidFill>
                          <a:latin typeface="Frutiger LT Std 45 Light" panose="020B0402020204020204" pitchFamily="34" charset="0"/>
                          <a:ea typeface="+mn-ea"/>
                          <a:cs typeface="+mn-cs"/>
                        </a:rPr>
                        <a:t>Flammspritzen mit gemahlenen Schlacken und Aschen</a:t>
                      </a:r>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solidFill>
                      <a:schemeClr val="tx1"/>
                    </a:solidFill>
                  </a:tcPr>
                </a:tc>
                <a:extLst>
                  <a:ext uri="{0D108BD9-81ED-4DB2-BD59-A6C34878D82A}">
                    <a16:rowId xmlns:a16="http://schemas.microsoft.com/office/drawing/2014/main" val="2639069468"/>
                  </a:ext>
                </a:extLst>
              </a:tr>
            </a:tbl>
          </a:graphicData>
        </a:graphic>
      </p:graphicFrame>
      <p:sp>
        <p:nvSpPr>
          <p:cNvPr id="7" name="Foliennummernplatzhalter 6">
            <a:extLst>
              <a:ext uri="{FF2B5EF4-FFF2-40B4-BE49-F238E27FC236}">
                <a16:creationId xmlns:a16="http://schemas.microsoft.com/office/drawing/2014/main" id="{1B517F47-3315-4373-9C01-775D63168F29}"/>
              </a:ext>
            </a:extLst>
          </p:cNvPr>
          <p:cNvSpPr>
            <a:spLocks noGrp="1"/>
          </p:cNvSpPr>
          <p:nvPr>
            <p:ph type="sldNum" sz="quarter" idx="12"/>
          </p:nvPr>
        </p:nvSpPr>
        <p:spPr/>
        <p:txBody>
          <a:bodyPr/>
          <a:lstStyle/>
          <a:p>
            <a:r>
              <a:rPr lang="en-US"/>
              <a:t>Seite </a:t>
            </a:r>
            <a:fld id="{4FAB73BC-B049-4115-A692-8D63A059BFB8}" type="slidenum">
              <a:rPr lang="en-US" smtClean="0"/>
              <a:pPr/>
              <a:t>15</a:t>
            </a:fld>
            <a:endParaRPr lang="en-US" dirty="0"/>
          </a:p>
        </p:txBody>
      </p:sp>
    </p:spTree>
    <p:extLst>
      <p:ext uri="{BB962C8B-B14F-4D97-AF65-F5344CB8AC3E}">
        <p14:creationId xmlns:p14="http://schemas.microsoft.com/office/powerpoint/2010/main" val="136894809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liennummernplatzhalter 2">
            <a:extLst>
              <a:ext uri="{FF2B5EF4-FFF2-40B4-BE49-F238E27FC236}">
                <a16:creationId xmlns:a16="http://schemas.microsoft.com/office/drawing/2014/main" id="{10837A01-7571-4B14-B37E-71303210B03E}"/>
              </a:ext>
            </a:extLst>
          </p:cNvPr>
          <p:cNvSpPr>
            <a:spLocks noGrp="1"/>
          </p:cNvSpPr>
          <p:nvPr>
            <p:ph type="sldNum" sz="quarter" idx="12"/>
          </p:nvPr>
        </p:nvSpPr>
        <p:spPr/>
        <p:txBody>
          <a:bodyPr/>
          <a:lstStyle/>
          <a:p>
            <a:r>
              <a:rPr lang="en-US"/>
              <a:t>Seite </a:t>
            </a:r>
            <a:fld id="{4FAB73BC-B049-4115-A692-8D63A059BFB8}" type="slidenum">
              <a:rPr lang="en-US" smtClean="0"/>
              <a:pPr/>
              <a:t>16</a:t>
            </a:fld>
            <a:endParaRPr lang="en-US" dirty="0"/>
          </a:p>
        </p:txBody>
      </p:sp>
      <p:sp>
        <p:nvSpPr>
          <p:cNvPr id="4" name="Titel 3">
            <a:extLst>
              <a:ext uri="{FF2B5EF4-FFF2-40B4-BE49-F238E27FC236}">
                <a16:creationId xmlns:a16="http://schemas.microsoft.com/office/drawing/2014/main" id="{573A30C3-231E-47BE-9A0A-8C6689615C18}"/>
              </a:ext>
            </a:extLst>
          </p:cNvPr>
          <p:cNvSpPr>
            <a:spLocks noGrp="1"/>
          </p:cNvSpPr>
          <p:nvPr>
            <p:ph type="title"/>
          </p:nvPr>
        </p:nvSpPr>
        <p:spPr/>
        <p:txBody>
          <a:bodyPr/>
          <a:lstStyle/>
          <a:p>
            <a:r>
              <a:rPr lang="de-DE" dirty="0"/>
              <a:t>Förderinfos</a:t>
            </a:r>
          </a:p>
        </p:txBody>
      </p:sp>
      <p:sp>
        <p:nvSpPr>
          <p:cNvPr id="6" name="Datumsplatzhalter 5">
            <a:extLst>
              <a:ext uri="{FF2B5EF4-FFF2-40B4-BE49-F238E27FC236}">
                <a16:creationId xmlns:a16="http://schemas.microsoft.com/office/drawing/2014/main" id="{563E5C82-9D30-4C0E-A18F-57DE1914E5A9}"/>
              </a:ext>
            </a:extLst>
          </p:cNvPr>
          <p:cNvSpPr>
            <a:spLocks noGrp="1"/>
          </p:cNvSpPr>
          <p:nvPr>
            <p:ph type="dt" sz="half" idx="4294967295"/>
          </p:nvPr>
        </p:nvSpPr>
        <p:spPr>
          <a:xfrm>
            <a:off x="0" y="6394450"/>
            <a:ext cx="2341563" cy="233363"/>
          </a:xfrm>
          <a:prstGeom prst="rect">
            <a:avLst/>
          </a:prstGeom>
        </p:spPr>
        <p:txBody>
          <a:bodyPr/>
          <a:lstStyle/>
          <a:p>
            <a:r>
              <a:rPr lang="de-DE"/>
              <a:t>© EurA AG     30.10.2018</a:t>
            </a:r>
            <a:endParaRPr lang="en-US" dirty="0"/>
          </a:p>
        </p:txBody>
      </p:sp>
      <p:sp>
        <p:nvSpPr>
          <p:cNvPr id="7" name="Rectangle 2">
            <a:extLst>
              <a:ext uri="{FF2B5EF4-FFF2-40B4-BE49-F238E27FC236}">
                <a16:creationId xmlns:a16="http://schemas.microsoft.com/office/drawing/2014/main" id="{DB418304-8167-44BB-B707-109DF56415D5}"/>
              </a:ext>
            </a:extLst>
          </p:cNvPr>
          <p:cNvSpPr txBox="1">
            <a:spLocks noChangeArrowheads="1"/>
          </p:cNvSpPr>
          <p:nvPr/>
        </p:nvSpPr>
        <p:spPr bwMode="auto">
          <a:xfrm>
            <a:off x="527049" y="1703388"/>
            <a:ext cx="10965296" cy="4375150"/>
          </a:xfrm>
          <a:prstGeom prst="rect">
            <a:avLst/>
          </a:prstGeom>
          <a:solidFill>
            <a:srgbClr val="FFFFFF"/>
          </a:solidFill>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a:bodyPr>
          <a:lstStyle>
            <a:lvl1pPr marL="182880" indent="-182880" algn="l" defTabSz="914400" rtl="0" eaLnBrk="1" latinLnBrk="0" hangingPunct="1">
              <a:lnSpc>
                <a:spcPct val="90000"/>
              </a:lnSpc>
              <a:spcBef>
                <a:spcPts val="1200"/>
              </a:spcBef>
              <a:spcAft>
                <a:spcPts val="200"/>
              </a:spcAft>
              <a:buClr>
                <a:srgbClr val="0F4281"/>
              </a:buClr>
              <a:buFont typeface="Wingdings" pitchFamily="2" charset="2"/>
              <a:buChar char=""/>
              <a:defRPr sz="2200" kern="1200">
                <a:solidFill>
                  <a:srgbClr val="0F4281"/>
                </a:solidFill>
                <a:latin typeface="Frutiger LT Std 45 Light" panose="020B0402020204020204" pitchFamily="34" charset="0"/>
                <a:ea typeface="+mn-ea"/>
                <a:cs typeface="+mn-cs"/>
              </a:defRPr>
            </a:lvl1pPr>
            <a:lvl2pPr marL="411480" indent="-182880" algn="l" defTabSz="914400" rtl="0" eaLnBrk="1" latinLnBrk="0" hangingPunct="1">
              <a:lnSpc>
                <a:spcPct val="90000"/>
              </a:lnSpc>
              <a:spcBef>
                <a:spcPts val="200"/>
              </a:spcBef>
              <a:spcAft>
                <a:spcPts val="400"/>
              </a:spcAft>
              <a:buClr>
                <a:srgbClr val="0F4281"/>
              </a:buClr>
              <a:buFont typeface="Wingdings" pitchFamily="2" charset="2"/>
              <a:buChar char=""/>
              <a:defRPr sz="2000" kern="1200">
                <a:solidFill>
                  <a:srgbClr val="0F4281"/>
                </a:solidFill>
                <a:latin typeface="Frutiger LT Std 45 Light" panose="020B0402020204020204" pitchFamily="34" charset="0"/>
                <a:ea typeface="+mn-ea"/>
                <a:cs typeface="+mn-cs"/>
              </a:defRPr>
            </a:lvl2pPr>
            <a:lvl3pPr marL="640080" indent="-182880" algn="l" defTabSz="914400" rtl="0" eaLnBrk="1" latinLnBrk="0" hangingPunct="1">
              <a:lnSpc>
                <a:spcPct val="90000"/>
              </a:lnSpc>
              <a:spcBef>
                <a:spcPts val="200"/>
              </a:spcBef>
              <a:spcAft>
                <a:spcPts val="400"/>
              </a:spcAft>
              <a:buClr>
                <a:srgbClr val="0F4281"/>
              </a:buClr>
              <a:buFont typeface="Wingdings" pitchFamily="2" charset="2"/>
              <a:buChar char=""/>
              <a:defRPr sz="1800" kern="1200">
                <a:solidFill>
                  <a:srgbClr val="0F4281"/>
                </a:solidFill>
                <a:latin typeface="Frutiger LT Std 45 Light" panose="020B0402020204020204" pitchFamily="34" charset="0"/>
                <a:ea typeface="+mn-ea"/>
                <a:cs typeface="+mn-cs"/>
              </a:defRPr>
            </a:lvl3pPr>
            <a:lvl4pPr marL="868680" indent="-182880" algn="l" defTabSz="914400" rtl="0" eaLnBrk="1" latinLnBrk="0" hangingPunct="1">
              <a:lnSpc>
                <a:spcPct val="90000"/>
              </a:lnSpc>
              <a:spcBef>
                <a:spcPts val="200"/>
              </a:spcBef>
              <a:spcAft>
                <a:spcPts val="400"/>
              </a:spcAft>
              <a:buClr>
                <a:srgbClr val="0F4281"/>
              </a:buClr>
              <a:buFont typeface="Wingdings" pitchFamily="2" charset="2"/>
              <a:buChar char=""/>
              <a:defRPr sz="1600" kern="1200">
                <a:solidFill>
                  <a:srgbClr val="0F4281"/>
                </a:solidFill>
                <a:latin typeface="Frutiger LT Std 45 Light" panose="020B0402020204020204" pitchFamily="34" charset="0"/>
                <a:ea typeface="+mn-ea"/>
                <a:cs typeface="+mn-cs"/>
              </a:defRPr>
            </a:lvl4pPr>
            <a:lvl5pPr marL="1097280" indent="-182880" algn="l" defTabSz="914400" rtl="0" eaLnBrk="1" latinLnBrk="0" hangingPunct="1">
              <a:lnSpc>
                <a:spcPct val="90000"/>
              </a:lnSpc>
              <a:spcBef>
                <a:spcPts val="200"/>
              </a:spcBef>
              <a:spcAft>
                <a:spcPts val="400"/>
              </a:spcAft>
              <a:buClr>
                <a:srgbClr val="0F4281"/>
              </a:buClr>
              <a:buFont typeface="Wingdings" pitchFamily="2" charset="2"/>
              <a:buChar char=""/>
              <a:defRPr sz="1600" kern="1200">
                <a:solidFill>
                  <a:srgbClr val="0F4281"/>
                </a:solidFill>
                <a:latin typeface="Frutiger LT Std 45 Light" panose="020B0402020204020204" pitchFamily="34" charset="0"/>
                <a:ea typeface="+mn-ea"/>
                <a:cs typeface="+mn-cs"/>
              </a:defRPr>
            </a:lvl5pPr>
            <a:lvl6pPr marL="1284600" indent="-22860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6pPr>
            <a:lvl7pPr marL="1471800" indent="-22860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7pPr>
            <a:lvl8pPr marL="1629000" indent="-22860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8pPr>
            <a:lvl9pPr marL="1806200" indent="-22860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9pPr>
          </a:lstStyle>
          <a:p>
            <a:pPr marL="0" indent="0">
              <a:lnSpc>
                <a:spcPct val="100000"/>
              </a:lnSpc>
              <a:buNone/>
            </a:pPr>
            <a:endParaRPr lang="de-DE" sz="2000" dirty="0"/>
          </a:p>
        </p:txBody>
      </p:sp>
      <p:pic>
        <p:nvPicPr>
          <p:cNvPr id="8" name="Picture 2">
            <a:extLst>
              <a:ext uri="{FF2B5EF4-FFF2-40B4-BE49-F238E27FC236}">
                <a16:creationId xmlns:a16="http://schemas.microsoft.com/office/drawing/2014/main" id="{85C60E49-23BA-4D2C-BA00-7FC04E033B8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338638" y="2420346"/>
            <a:ext cx="3514725" cy="26765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48978109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liennummernplatzhalter 2">
            <a:extLst>
              <a:ext uri="{FF2B5EF4-FFF2-40B4-BE49-F238E27FC236}">
                <a16:creationId xmlns:a16="http://schemas.microsoft.com/office/drawing/2014/main" id="{A40B1D6B-CEC6-45C7-BBEA-71202E9F5EC7}"/>
              </a:ext>
            </a:extLst>
          </p:cNvPr>
          <p:cNvSpPr>
            <a:spLocks noGrp="1"/>
          </p:cNvSpPr>
          <p:nvPr>
            <p:ph type="sldNum" sz="quarter" idx="12"/>
          </p:nvPr>
        </p:nvSpPr>
        <p:spPr/>
        <p:txBody>
          <a:bodyPr/>
          <a:lstStyle/>
          <a:p>
            <a:r>
              <a:rPr lang="en-US"/>
              <a:t>Seite </a:t>
            </a:r>
            <a:fld id="{4FAB73BC-B049-4115-A692-8D63A059BFB8}" type="slidenum">
              <a:rPr lang="en-US" smtClean="0"/>
              <a:pPr/>
              <a:t>17</a:t>
            </a:fld>
            <a:endParaRPr lang="en-US" dirty="0"/>
          </a:p>
        </p:txBody>
      </p:sp>
      <p:sp>
        <p:nvSpPr>
          <p:cNvPr id="4" name="Titel 3">
            <a:extLst>
              <a:ext uri="{FF2B5EF4-FFF2-40B4-BE49-F238E27FC236}">
                <a16:creationId xmlns:a16="http://schemas.microsoft.com/office/drawing/2014/main" id="{CA6F436B-96AA-4BD0-80AD-809B6C6BB52B}"/>
              </a:ext>
            </a:extLst>
          </p:cNvPr>
          <p:cNvSpPr>
            <a:spLocks noGrp="1"/>
          </p:cNvSpPr>
          <p:nvPr>
            <p:ph type="title"/>
          </p:nvPr>
        </p:nvSpPr>
        <p:spPr/>
        <p:txBody>
          <a:bodyPr/>
          <a:lstStyle/>
          <a:p>
            <a:r>
              <a:rPr lang="de-DE" dirty="0"/>
              <a:t>DBU: Ressourceneffizienz</a:t>
            </a:r>
          </a:p>
        </p:txBody>
      </p:sp>
      <p:sp>
        <p:nvSpPr>
          <p:cNvPr id="5" name="Inhaltsplatzhalter 2">
            <a:extLst>
              <a:ext uri="{FF2B5EF4-FFF2-40B4-BE49-F238E27FC236}">
                <a16:creationId xmlns:a16="http://schemas.microsoft.com/office/drawing/2014/main" id="{8C473AB4-0A36-4662-AF5B-F2687AE3054E}"/>
              </a:ext>
            </a:extLst>
          </p:cNvPr>
          <p:cNvSpPr>
            <a:spLocks noGrp="1" noChangeAspect="1"/>
          </p:cNvSpPr>
          <p:nvPr>
            <p:ph idx="1"/>
          </p:nvPr>
        </p:nvSpPr>
        <p:spPr>
          <a:xfrm>
            <a:off x="341313" y="1493838"/>
            <a:ext cx="11517312" cy="4741862"/>
          </a:xfrm>
        </p:spPr>
        <p:txBody>
          <a:bodyPr>
            <a:normAutofit fontScale="55000" lnSpcReduction="20000"/>
          </a:bodyPr>
          <a:lstStyle/>
          <a:p>
            <a:pPr marL="0" indent="0">
              <a:lnSpc>
                <a:spcPct val="140000"/>
              </a:lnSpc>
              <a:spcBef>
                <a:spcPts val="0"/>
              </a:spcBef>
              <a:spcAft>
                <a:spcPts val="0"/>
              </a:spcAft>
              <a:buNone/>
            </a:pPr>
            <a:r>
              <a:rPr lang="de-DE" sz="5100" b="1" dirty="0"/>
              <a:t>DBU – Förderthema 7</a:t>
            </a:r>
          </a:p>
          <a:p>
            <a:pPr marL="0" indent="0">
              <a:lnSpc>
                <a:spcPct val="140000"/>
              </a:lnSpc>
              <a:spcBef>
                <a:spcPts val="0"/>
              </a:spcBef>
              <a:spcAft>
                <a:spcPts val="0"/>
              </a:spcAft>
              <a:buNone/>
            </a:pPr>
            <a:r>
              <a:rPr lang="de-DE" sz="3300" b="1" dirty="0"/>
              <a:t>Ressourceneffizienz durch innovative Produktionsprozesse, Werkstoffe und Oberflächentechnologien</a:t>
            </a:r>
            <a:endParaRPr lang="de-DE" sz="3300" dirty="0"/>
          </a:p>
          <a:p>
            <a:pPr>
              <a:lnSpc>
                <a:spcPct val="140000"/>
              </a:lnSpc>
              <a:spcBef>
                <a:spcPts val="0"/>
              </a:spcBef>
              <a:spcAft>
                <a:spcPts val="0"/>
              </a:spcAft>
              <a:buFont typeface="Wingdings" panose="05000000000000000000" pitchFamily="2" charset="2"/>
              <a:buChar char="§"/>
            </a:pPr>
            <a:r>
              <a:rPr lang="de-DE" sz="3300" dirty="0"/>
              <a:t>-“- zur Verminderung des Ressourcenverbrauchs bei Herstellung / Nutzung</a:t>
            </a:r>
          </a:p>
          <a:p>
            <a:pPr>
              <a:lnSpc>
                <a:spcPct val="140000"/>
              </a:lnSpc>
              <a:spcBef>
                <a:spcPts val="0"/>
              </a:spcBef>
              <a:spcAft>
                <a:spcPts val="0"/>
              </a:spcAft>
              <a:buFont typeface="Wingdings" panose="05000000000000000000" pitchFamily="2" charset="2"/>
              <a:buChar char="§"/>
            </a:pPr>
            <a:r>
              <a:rPr lang="de-DE" sz="3300" dirty="0"/>
              <a:t> -“- zur Vermeidung / Substitution schädlicher Stoffe / Emission</a:t>
            </a:r>
          </a:p>
          <a:p>
            <a:pPr>
              <a:lnSpc>
                <a:spcPct val="140000"/>
              </a:lnSpc>
              <a:spcBef>
                <a:spcPts val="0"/>
              </a:spcBef>
              <a:spcAft>
                <a:spcPts val="0"/>
              </a:spcAft>
              <a:buFont typeface="Wingdings" panose="05000000000000000000" pitchFamily="2" charset="2"/>
              <a:buChar char="§"/>
            </a:pPr>
            <a:r>
              <a:rPr lang="de-DE" sz="3300" dirty="0"/>
              <a:t> die Ressourceneffizienz bei rohstoffintensiven Anwendungen in der gesamten Wertschöpfungskette zu steigern</a:t>
            </a:r>
          </a:p>
          <a:p>
            <a:pPr>
              <a:lnSpc>
                <a:spcPct val="140000"/>
              </a:lnSpc>
              <a:spcBef>
                <a:spcPts val="0"/>
              </a:spcBef>
              <a:spcAft>
                <a:spcPts val="0"/>
              </a:spcAft>
              <a:buFont typeface="Wingdings" panose="05000000000000000000" pitchFamily="2" charset="2"/>
              <a:buChar char="§"/>
            </a:pPr>
            <a:r>
              <a:rPr lang="de-DE" sz="3300" dirty="0"/>
              <a:t> Ersetzen knapper oder problematischer Stoffe durch unproblematische Materialien (CRM)</a:t>
            </a:r>
          </a:p>
          <a:p>
            <a:pPr marL="0" indent="0">
              <a:lnSpc>
                <a:spcPct val="140000"/>
              </a:lnSpc>
              <a:spcBef>
                <a:spcPts val="0"/>
              </a:spcBef>
              <a:spcAft>
                <a:spcPts val="0"/>
              </a:spcAft>
              <a:buNone/>
            </a:pPr>
            <a:endParaRPr lang="de-DE" sz="3300" dirty="0"/>
          </a:p>
          <a:p>
            <a:pPr marL="0" indent="0">
              <a:lnSpc>
                <a:spcPct val="140000"/>
              </a:lnSpc>
              <a:spcBef>
                <a:spcPts val="0"/>
              </a:spcBef>
              <a:spcAft>
                <a:spcPts val="0"/>
              </a:spcAft>
              <a:buNone/>
            </a:pPr>
            <a:r>
              <a:rPr lang="de-DE" sz="3300" dirty="0"/>
              <a:t>Einreichungsfrist: offen</a:t>
            </a:r>
          </a:p>
          <a:p>
            <a:pPr marL="0" indent="0">
              <a:lnSpc>
                <a:spcPct val="140000"/>
              </a:lnSpc>
              <a:spcBef>
                <a:spcPts val="0"/>
              </a:spcBef>
              <a:spcAft>
                <a:spcPts val="0"/>
              </a:spcAft>
              <a:buNone/>
            </a:pPr>
            <a:r>
              <a:rPr lang="de-DE" sz="3300" dirty="0"/>
              <a:t>2-stufiges Verfahren</a:t>
            </a:r>
            <a:endParaRPr lang="de-DE" sz="3300" b="1" dirty="0"/>
          </a:p>
          <a:p>
            <a:pPr marL="0" indent="0">
              <a:lnSpc>
                <a:spcPct val="140000"/>
              </a:lnSpc>
              <a:spcBef>
                <a:spcPts val="0"/>
              </a:spcBef>
              <a:spcAft>
                <a:spcPts val="0"/>
              </a:spcAft>
              <a:buNone/>
            </a:pPr>
            <a:r>
              <a:rPr lang="de-DE" sz="3300" dirty="0"/>
              <a:t>Förderquote individuell ca. 50%</a:t>
            </a:r>
          </a:p>
          <a:p>
            <a:pPr marL="0" indent="0">
              <a:lnSpc>
                <a:spcPct val="140000"/>
              </a:lnSpc>
              <a:spcBef>
                <a:spcPts val="0"/>
              </a:spcBef>
              <a:spcAft>
                <a:spcPts val="0"/>
              </a:spcAft>
              <a:buNone/>
            </a:pPr>
            <a:r>
              <a:rPr lang="de-DE" sz="3300" dirty="0"/>
              <a:t>Projektvolumen: offen </a:t>
            </a:r>
            <a:endParaRPr lang="de-DE" sz="5800" dirty="0"/>
          </a:p>
        </p:txBody>
      </p:sp>
      <p:pic>
        <p:nvPicPr>
          <p:cNvPr id="6" name="Grafik 5">
            <a:extLst>
              <a:ext uri="{FF2B5EF4-FFF2-40B4-BE49-F238E27FC236}">
                <a16:creationId xmlns:a16="http://schemas.microsoft.com/office/drawing/2014/main" id="{CC21445F-91E4-479A-8473-6B5DFB4D3C94}"/>
              </a:ext>
            </a:extLst>
          </p:cNvPr>
          <p:cNvPicPr>
            <a:picLocks noChangeAspect="1"/>
          </p:cNvPicPr>
          <p:nvPr/>
        </p:nvPicPr>
        <p:blipFill>
          <a:blip r:embed="rId2"/>
          <a:stretch>
            <a:fillRect/>
          </a:stretch>
        </p:blipFill>
        <p:spPr>
          <a:xfrm>
            <a:off x="9165608" y="4067742"/>
            <a:ext cx="2420322" cy="1889924"/>
          </a:xfrm>
          <a:prstGeom prst="rect">
            <a:avLst/>
          </a:prstGeom>
        </p:spPr>
      </p:pic>
    </p:spTree>
    <p:extLst>
      <p:ext uri="{BB962C8B-B14F-4D97-AF65-F5344CB8AC3E}">
        <p14:creationId xmlns:p14="http://schemas.microsoft.com/office/powerpoint/2010/main" val="16824235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nhaltsplatzhalter 1">
            <a:extLst>
              <a:ext uri="{FF2B5EF4-FFF2-40B4-BE49-F238E27FC236}">
                <a16:creationId xmlns:a16="http://schemas.microsoft.com/office/drawing/2014/main" id="{B0406170-9586-46F7-B7BA-12D6FB9D1756}"/>
              </a:ext>
            </a:extLst>
          </p:cNvPr>
          <p:cNvSpPr>
            <a:spLocks noGrp="1"/>
          </p:cNvSpPr>
          <p:nvPr>
            <p:ph idx="1"/>
          </p:nvPr>
        </p:nvSpPr>
        <p:spPr>
          <a:xfrm>
            <a:off x="336984" y="1550159"/>
            <a:ext cx="11518032" cy="4742099"/>
          </a:xfrm>
        </p:spPr>
        <p:txBody>
          <a:bodyPr>
            <a:normAutofit/>
          </a:bodyPr>
          <a:lstStyle/>
          <a:p>
            <a:pPr marL="0" marR="0" lvl="0" indent="0" algn="l" defTabSz="914400" rtl="0" eaLnBrk="1" fontAlgn="auto" latinLnBrk="0" hangingPunct="1">
              <a:lnSpc>
                <a:spcPct val="90000"/>
              </a:lnSpc>
              <a:spcBef>
                <a:spcPts val="1200"/>
              </a:spcBef>
              <a:spcAft>
                <a:spcPts val="200"/>
              </a:spcAft>
              <a:buClr>
                <a:srgbClr val="0F4281"/>
              </a:buClr>
              <a:buSzTx/>
              <a:buNone/>
              <a:tabLst/>
              <a:defRPr/>
            </a:pPr>
            <a:r>
              <a:rPr lang="de-DE" sz="2800" dirty="0"/>
              <a:t>  </a:t>
            </a:r>
            <a:r>
              <a:rPr lang="de-DE" sz="2800" b="1" dirty="0"/>
              <a:t>KMU-innovativ</a:t>
            </a:r>
            <a:endParaRPr kumimoji="0" lang="de-DE" sz="1800" b="1" i="0" strike="noStrike" kern="1200" cap="none" spc="0" normalizeH="0" baseline="0" noProof="0" dirty="0">
              <a:ln>
                <a:noFill/>
              </a:ln>
              <a:solidFill>
                <a:srgbClr val="0F4281"/>
              </a:solidFill>
              <a:effectLst/>
              <a:uLnTx/>
              <a:uFillTx/>
              <a:latin typeface="Frutiger LT Std 45 Light"/>
              <a:ea typeface="+mn-ea"/>
              <a:cs typeface="+mn-cs"/>
            </a:endParaRPr>
          </a:p>
          <a:p>
            <a:pPr marL="182880" marR="0" lvl="0" indent="-182880" algn="l" defTabSz="914400" rtl="0" eaLnBrk="1" fontAlgn="auto" latinLnBrk="0" hangingPunct="1">
              <a:lnSpc>
                <a:spcPct val="90000"/>
              </a:lnSpc>
              <a:spcBef>
                <a:spcPts val="1200"/>
              </a:spcBef>
              <a:spcAft>
                <a:spcPts val="200"/>
              </a:spcAft>
              <a:buClr>
                <a:srgbClr val="0F4281"/>
              </a:buClr>
              <a:buSzTx/>
              <a:buFont typeface="Wingdings" pitchFamily="2" charset="2"/>
              <a:buChar char=""/>
              <a:tabLst/>
              <a:defRPr/>
            </a:pPr>
            <a:r>
              <a:rPr kumimoji="0" lang="de-DE" sz="1800" b="1" i="0" strike="noStrike" kern="1200" cap="none" spc="0" normalizeH="0" baseline="0" noProof="0" dirty="0">
                <a:ln>
                  <a:noFill/>
                </a:ln>
                <a:solidFill>
                  <a:srgbClr val="0F4281"/>
                </a:solidFill>
                <a:effectLst/>
                <a:uLnTx/>
                <a:uFillTx/>
                <a:latin typeface="Frutiger LT Std 45 Light"/>
                <a:ea typeface="+mn-ea"/>
                <a:cs typeface="+mn-cs"/>
              </a:rPr>
              <a:t>Themengebiete:</a:t>
            </a:r>
            <a:r>
              <a:rPr kumimoji="0" lang="de-DE" sz="1800" b="0" i="0" strike="noStrike" kern="1200" cap="none" spc="0" normalizeH="0" baseline="0" noProof="0" dirty="0">
                <a:ln>
                  <a:noFill/>
                </a:ln>
                <a:solidFill>
                  <a:srgbClr val="0F4281"/>
                </a:solidFill>
                <a:effectLst/>
                <a:uLnTx/>
                <a:uFillTx/>
                <a:latin typeface="Frutiger LT Std 45 Light"/>
                <a:ea typeface="+mn-ea"/>
                <a:cs typeface="+mn-cs"/>
              </a:rPr>
              <a:t> Elektroniksysteme, </a:t>
            </a:r>
            <a:r>
              <a:rPr kumimoji="0" lang="de-DE" sz="1800" i="0" strike="noStrike" kern="1200" cap="none" spc="0" normalizeH="0" baseline="0" noProof="0" dirty="0">
                <a:ln>
                  <a:noFill/>
                </a:ln>
                <a:solidFill>
                  <a:srgbClr val="0F4281"/>
                </a:solidFill>
                <a:effectLst/>
                <a:uLnTx/>
                <a:uFillTx/>
                <a:latin typeface="Frutiger LT Std 45 Light"/>
                <a:ea typeface="+mn-ea"/>
                <a:cs typeface="+mn-cs"/>
              </a:rPr>
              <a:t>Materialforschung, </a:t>
            </a:r>
            <a:r>
              <a:rPr kumimoji="0" lang="de-DE" sz="1800" b="0" i="0" strike="noStrike" kern="1200" cap="none" spc="0" normalizeH="0" baseline="0" noProof="0" dirty="0">
                <a:ln>
                  <a:noFill/>
                </a:ln>
                <a:solidFill>
                  <a:srgbClr val="0F4281"/>
                </a:solidFill>
                <a:effectLst/>
                <a:uLnTx/>
                <a:uFillTx/>
                <a:latin typeface="Frutiger LT Std 45 Light"/>
                <a:ea typeface="+mn-ea"/>
                <a:cs typeface="+mn-cs"/>
              </a:rPr>
              <a:t>Biotechnologie, Zivile Sicherheit, Informations- und Kommunikationstechnologie, Medizintechnik, Photonik, Produktionsforschung, </a:t>
            </a:r>
            <a:r>
              <a:rPr kumimoji="0" lang="de-DE" sz="1800" b="1" i="0" u="sng" strike="noStrike" kern="1200" cap="none" spc="0" normalizeH="0" baseline="0" noProof="0" dirty="0">
                <a:ln>
                  <a:noFill/>
                </a:ln>
                <a:solidFill>
                  <a:srgbClr val="0F4281"/>
                </a:solidFill>
                <a:effectLst/>
                <a:uLnTx/>
                <a:uFillTx/>
                <a:latin typeface="Frutiger LT Std 45 Light"/>
                <a:ea typeface="+mn-ea"/>
                <a:cs typeface="+mn-cs"/>
              </a:rPr>
              <a:t>Ressourceneffizienz und Klimaschutz</a:t>
            </a:r>
          </a:p>
          <a:p>
            <a:pPr marL="182880" marR="0" lvl="0" indent="-182880" algn="l" defTabSz="914400" rtl="0" eaLnBrk="1" fontAlgn="auto" latinLnBrk="0" hangingPunct="1">
              <a:lnSpc>
                <a:spcPct val="90000"/>
              </a:lnSpc>
              <a:spcBef>
                <a:spcPts val="1200"/>
              </a:spcBef>
              <a:spcAft>
                <a:spcPts val="200"/>
              </a:spcAft>
              <a:buClr>
                <a:srgbClr val="0F4281"/>
              </a:buClr>
              <a:buSzTx/>
              <a:buFont typeface="Wingdings" pitchFamily="2" charset="2"/>
              <a:buChar char=""/>
              <a:tabLst/>
              <a:defRPr/>
            </a:pPr>
            <a:r>
              <a:rPr kumimoji="0" lang="de-DE" sz="1800" b="1" i="0" strike="noStrike" kern="1200" cap="none" spc="0" normalizeH="0" baseline="0" noProof="0" dirty="0">
                <a:ln>
                  <a:noFill/>
                </a:ln>
                <a:solidFill>
                  <a:srgbClr val="0F4281"/>
                </a:solidFill>
                <a:effectLst/>
                <a:uLnTx/>
                <a:uFillTx/>
                <a:latin typeface="Frutiger LT Std 45 Light"/>
                <a:ea typeface="+mn-ea"/>
                <a:cs typeface="+mn-cs"/>
              </a:rPr>
              <a:t>Antragsverfahren:</a:t>
            </a:r>
            <a:r>
              <a:rPr kumimoji="0" lang="de-DE" sz="1800" b="0" i="0" strike="noStrike" kern="1200" cap="none" spc="0" normalizeH="0" baseline="0" noProof="0" dirty="0">
                <a:ln>
                  <a:noFill/>
                </a:ln>
                <a:solidFill>
                  <a:srgbClr val="0F4281"/>
                </a:solidFill>
                <a:effectLst/>
                <a:uLnTx/>
                <a:uFillTx/>
                <a:latin typeface="Frutiger LT Std 45 Light"/>
                <a:ea typeface="+mn-ea"/>
                <a:cs typeface="+mn-cs"/>
              </a:rPr>
              <a:t> Zweistufig (Skizze + Antrag)  </a:t>
            </a:r>
          </a:p>
          <a:p>
            <a:pPr marL="182880" marR="0" lvl="0" indent="-182880" algn="l" defTabSz="914400" rtl="0" eaLnBrk="1" fontAlgn="auto" latinLnBrk="0" hangingPunct="1">
              <a:lnSpc>
                <a:spcPct val="90000"/>
              </a:lnSpc>
              <a:spcBef>
                <a:spcPts val="1200"/>
              </a:spcBef>
              <a:spcAft>
                <a:spcPts val="200"/>
              </a:spcAft>
              <a:buClr>
                <a:srgbClr val="0F4281"/>
              </a:buClr>
              <a:buSzTx/>
              <a:buFont typeface="Wingdings" pitchFamily="2" charset="2"/>
              <a:buChar char=""/>
              <a:tabLst/>
              <a:defRPr/>
            </a:pPr>
            <a:r>
              <a:rPr kumimoji="0" lang="de-DE" sz="1800" b="1" i="0" strike="noStrike" kern="1200" cap="none" spc="0" normalizeH="0" baseline="0" noProof="0" dirty="0">
                <a:ln>
                  <a:noFill/>
                </a:ln>
                <a:solidFill>
                  <a:srgbClr val="0F4281"/>
                </a:solidFill>
                <a:effectLst/>
                <a:uLnTx/>
                <a:uFillTx/>
                <a:latin typeface="Frutiger LT Std 45 Light"/>
                <a:ea typeface="+mn-ea"/>
                <a:cs typeface="+mn-cs"/>
              </a:rPr>
              <a:t>Zuwendungsempfänger: </a:t>
            </a:r>
            <a:r>
              <a:rPr kumimoji="0" lang="de-DE" sz="1800" b="0" i="0" strike="noStrike" kern="1200" cap="none" spc="0" normalizeH="0" baseline="0" noProof="0" dirty="0">
                <a:ln>
                  <a:noFill/>
                </a:ln>
                <a:solidFill>
                  <a:srgbClr val="0F4281"/>
                </a:solidFill>
                <a:effectLst/>
                <a:uLnTx/>
                <a:uFillTx/>
                <a:latin typeface="Frutiger LT Std 45 Light"/>
                <a:ea typeface="+mn-ea"/>
                <a:cs typeface="+mn-cs"/>
              </a:rPr>
              <a:t>KMUs mit &lt;250 MA, ≤50 Mio. € Umsatz oder ≤43 Mio. € Bilanz, Hochschulen, Großunternehmen (als Projektpartner) 	</a:t>
            </a:r>
          </a:p>
          <a:p>
            <a:pPr marL="182880" marR="0" lvl="0" indent="-182880" algn="l" defTabSz="914400" rtl="0" eaLnBrk="1" fontAlgn="auto" latinLnBrk="0" hangingPunct="1">
              <a:lnSpc>
                <a:spcPct val="90000"/>
              </a:lnSpc>
              <a:spcBef>
                <a:spcPts val="1200"/>
              </a:spcBef>
              <a:spcAft>
                <a:spcPts val="200"/>
              </a:spcAft>
              <a:buClr>
                <a:srgbClr val="0F4281"/>
              </a:buClr>
              <a:buSzTx/>
              <a:buFont typeface="Wingdings" pitchFamily="2" charset="2"/>
              <a:buChar char=""/>
              <a:tabLst/>
              <a:defRPr/>
            </a:pPr>
            <a:r>
              <a:rPr kumimoji="0" lang="de-DE" sz="1800" b="1" i="0" strike="noStrike" kern="1200" cap="none" spc="0" normalizeH="0" baseline="0" noProof="0" dirty="0">
                <a:ln>
                  <a:noFill/>
                </a:ln>
                <a:solidFill>
                  <a:srgbClr val="0F4281"/>
                </a:solidFill>
                <a:effectLst/>
                <a:uLnTx/>
                <a:uFillTx/>
                <a:latin typeface="Frutiger LT Std 45 Light"/>
                <a:ea typeface="+mn-ea"/>
                <a:cs typeface="+mn-cs"/>
              </a:rPr>
              <a:t>Förderfähige Kosten: </a:t>
            </a:r>
            <a:r>
              <a:rPr kumimoji="0" lang="de-DE" sz="1800" b="0" i="0" strike="noStrike" kern="1200" cap="none" spc="0" normalizeH="0" baseline="0" noProof="0" dirty="0">
                <a:ln>
                  <a:noFill/>
                </a:ln>
                <a:solidFill>
                  <a:srgbClr val="0F4281"/>
                </a:solidFill>
                <a:effectLst/>
                <a:uLnTx/>
                <a:uFillTx/>
                <a:latin typeface="Frutiger LT Std 45 Light"/>
                <a:ea typeface="+mn-ea"/>
                <a:cs typeface="+mn-cs"/>
              </a:rPr>
              <a:t>Personalkosten, Gemeinkosten, Materialkosten, Fremdleistungen </a:t>
            </a:r>
          </a:p>
          <a:p>
            <a:pPr marL="182880" marR="0" lvl="0" indent="-182880" algn="l" defTabSz="914400" rtl="0" eaLnBrk="1" fontAlgn="auto" latinLnBrk="0" hangingPunct="1">
              <a:lnSpc>
                <a:spcPct val="90000"/>
              </a:lnSpc>
              <a:spcBef>
                <a:spcPts val="1200"/>
              </a:spcBef>
              <a:spcAft>
                <a:spcPts val="200"/>
              </a:spcAft>
              <a:buClr>
                <a:srgbClr val="0F4281"/>
              </a:buClr>
              <a:buSzTx/>
              <a:buFont typeface="Wingdings" pitchFamily="2" charset="2"/>
              <a:buChar char=""/>
              <a:tabLst/>
              <a:defRPr/>
            </a:pPr>
            <a:r>
              <a:rPr kumimoji="0" lang="de-DE" sz="1800" b="1" i="0" strike="noStrike" kern="1200" cap="none" spc="0" normalizeH="0" baseline="0" noProof="0" dirty="0">
                <a:ln>
                  <a:noFill/>
                </a:ln>
                <a:solidFill>
                  <a:srgbClr val="0F4281"/>
                </a:solidFill>
                <a:effectLst/>
                <a:uLnTx/>
                <a:uFillTx/>
                <a:latin typeface="Frutiger LT Std 45 Light"/>
                <a:ea typeface="+mn-ea"/>
                <a:cs typeface="+mn-cs"/>
              </a:rPr>
              <a:t>Förderquote: </a:t>
            </a:r>
            <a:r>
              <a:rPr kumimoji="0" lang="de-DE" sz="1800" b="0" i="0" strike="noStrike" kern="1200" cap="none" spc="0" normalizeH="0" baseline="0" noProof="0" dirty="0">
                <a:ln>
                  <a:noFill/>
                </a:ln>
                <a:solidFill>
                  <a:srgbClr val="0F4281"/>
                </a:solidFill>
                <a:effectLst/>
                <a:uLnTx/>
                <a:uFillTx/>
                <a:latin typeface="Frutiger LT Std 45 Light"/>
                <a:ea typeface="+mn-ea"/>
                <a:cs typeface="+mn-cs"/>
              </a:rPr>
              <a:t>50% (+10% KMU-Bonus) </a:t>
            </a:r>
          </a:p>
          <a:p>
            <a:pPr marL="182880" marR="0" lvl="0" indent="-182880" algn="l" defTabSz="914400" rtl="0" eaLnBrk="1" fontAlgn="auto" latinLnBrk="0" hangingPunct="1">
              <a:lnSpc>
                <a:spcPct val="90000"/>
              </a:lnSpc>
              <a:spcBef>
                <a:spcPts val="1200"/>
              </a:spcBef>
              <a:spcAft>
                <a:spcPts val="200"/>
              </a:spcAft>
              <a:buClr>
                <a:srgbClr val="0F4281"/>
              </a:buClr>
              <a:buSzTx/>
              <a:buFont typeface="Wingdings" pitchFamily="2" charset="2"/>
              <a:buChar char=""/>
              <a:tabLst/>
              <a:defRPr/>
            </a:pPr>
            <a:r>
              <a:rPr kumimoji="0" lang="de-DE" sz="1800" b="1" i="0" strike="noStrike" kern="1200" cap="none" spc="0" normalizeH="0" baseline="0" noProof="0" dirty="0">
                <a:ln>
                  <a:noFill/>
                </a:ln>
                <a:solidFill>
                  <a:srgbClr val="0F4281"/>
                </a:solidFill>
                <a:effectLst/>
                <a:uLnTx/>
                <a:uFillTx/>
                <a:latin typeface="Frutiger LT Std 45 Light"/>
                <a:ea typeface="+mn-ea"/>
                <a:cs typeface="+mn-cs"/>
              </a:rPr>
              <a:t>Projektvolumen: </a:t>
            </a:r>
            <a:r>
              <a:rPr kumimoji="0" lang="de-DE" sz="1800" b="0" i="0" strike="noStrike" kern="1200" cap="none" spc="0" normalizeH="0" baseline="0" noProof="0" dirty="0">
                <a:ln>
                  <a:noFill/>
                </a:ln>
                <a:solidFill>
                  <a:srgbClr val="0F4281"/>
                </a:solidFill>
                <a:effectLst/>
                <a:uLnTx/>
                <a:uFillTx/>
                <a:latin typeface="Frutiger LT Std 45 Light"/>
                <a:ea typeface="+mn-ea"/>
                <a:cs typeface="+mn-cs"/>
              </a:rPr>
              <a:t>bis zu 2 Mio. €</a:t>
            </a:r>
          </a:p>
          <a:p>
            <a:pPr marL="182880" marR="0" lvl="0" indent="-182880" algn="l" defTabSz="914400" rtl="0" eaLnBrk="1" fontAlgn="auto" latinLnBrk="0" hangingPunct="1">
              <a:lnSpc>
                <a:spcPct val="90000"/>
              </a:lnSpc>
              <a:spcBef>
                <a:spcPts val="1200"/>
              </a:spcBef>
              <a:spcAft>
                <a:spcPts val="200"/>
              </a:spcAft>
              <a:buClr>
                <a:srgbClr val="0F4281"/>
              </a:buClr>
              <a:buSzTx/>
              <a:buFont typeface="Wingdings" pitchFamily="2" charset="2"/>
              <a:buChar char=""/>
              <a:tabLst/>
              <a:defRPr/>
            </a:pPr>
            <a:r>
              <a:rPr kumimoji="0" lang="de-DE" sz="1800" b="1" i="0" strike="noStrike" kern="1200" cap="none" spc="0" normalizeH="0" baseline="0" noProof="0" dirty="0">
                <a:ln>
                  <a:noFill/>
                </a:ln>
                <a:solidFill>
                  <a:srgbClr val="0F4281"/>
                </a:solidFill>
                <a:effectLst/>
                <a:uLnTx/>
                <a:uFillTx/>
                <a:latin typeface="Frutiger LT Std 45 Light"/>
                <a:ea typeface="+mn-ea"/>
                <a:cs typeface="+mn-cs"/>
              </a:rPr>
              <a:t>Einreichfristen</a:t>
            </a:r>
            <a:r>
              <a:rPr kumimoji="0" lang="de-DE" sz="1800" b="0" i="0" strike="noStrike" kern="1200" cap="none" spc="0" normalizeH="0" baseline="0" noProof="0" dirty="0">
                <a:ln>
                  <a:noFill/>
                </a:ln>
                <a:solidFill>
                  <a:srgbClr val="0F4281"/>
                </a:solidFill>
                <a:effectLst/>
                <a:uLnTx/>
                <a:uFillTx/>
                <a:latin typeface="Frutiger LT Std 45 Light"/>
                <a:ea typeface="+mn-ea"/>
                <a:cs typeface="+mn-cs"/>
              </a:rPr>
              <a:t>: 15. April und 15. Oktober </a:t>
            </a:r>
          </a:p>
          <a:p>
            <a:endParaRPr lang="de-DE" dirty="0"/>
          </a:p>
        </p:txBody>
      </p:sp>
      <p:sp>
        <p:nvSpPr>
          <p:cNvPr id="3" name="Foliennummernplatzhalter 2">
            <a:extLst>
              <a:ext uri="{FF2B5EF4-FFF2-40B4-BE49-F238E27FC236}">
                <a16:creationId xmlns:a16="http://schemas.microsoft.com/office/drawing/2014/main" id="{4B59F134-274B-43C0-8D98-5FAA131302F0}"/>
              </a:ext>
            </a:extLst>
          </p:cNvPr>
          <p:cNvSpPr>
            <a:spLocks noGrp="1"/>
          </p:cNvSpPr>
          <p:nvPr>
            <p:ph type="sldNum" sz="quarter" idx="12"/>
          </p:nvPr>
        </p:nvSpPr>
        <p:spPr/>
        <p:txBody>
          <a:bodyPr/>
          <a:lstStyle/>
          <a:p>
            <a:r>
              <a:rPr lang="en-US"/>
              <a:t>Seite </a:t>
            </a:r>
            <a:fld id="{4FAB73BC-B049-4115-A692-8D63A059BFB8}" type="slidenum">
              <a:rPr lang="en-US" smtClean="0"/>
              <a:pPr/>
              <a:t>18</a:t>
            </a:fld>
            <a:endParaRPr lang="en-US" dirty="0"/>
          </a:p>
        </p:txBody>
      </p:sp>
      <p:sp>
        <p:nvSpPr>
          <p:cNvPr id="4" name="Titel 3">
            <a:extLst>
              <a:ext uri="{FF2B5EF4-FFF2-40B4-BE49-F238E27FC236}">
                <a16:creationId xmlns:a16="http://schemas.microsoft.com/office/drawing/2014/main" id="{5B808066-7AD0-4EE6-B50C-E16F85B6FABB}"/>
              </a:ext>
            </a:extLst>
          </p:cNvPr>
          <p:cNvSpPr>
            <a:spLocks noGrp="1"/>
          </p:cNvSpPr>
          <p:nvPr>
            <p:ph type="title"/>
          </p:nvPr>
        </p:nvSpPr>
        <p:spPr/>
        <p:txBody>
          <a:bodyPr/>
          <a:lstStyle/>
          <a:p>
            <a:r>
              <a:rPr lang="de-DE" dirty="0"/>
              <a:t>BMBF/PTJ: KMU-innovativ</a:t>
            </a:r>
          </a:p>
        </p:txBody>
      </p:sp>
      <p:pic>
        <p:nvPicPr>
          <p:cNvPr id="5" name="Picture 2" descr="http://www.osscad.eu/wp-content/images/News_KMU_Innovativ1.png">
            <a:extLst>
              <a:ext uri="{FF2B5EF4-FFF2-40B4-BE49-F238E27FC236}">
                <a16:creationId xmlns:a16="http://schemas.microsoft.com/office/drawing/2014/main" id="{A7512B8C-A5E2-4967-893E-1AD197B2CCA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305800" y="4101956"/>
            <a:ext cx="3287624" cy="20910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9417796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nhaltsplatzhalter 1">
            <a:extLst>
              <a:ext uri="{FF2B5EF4-FFF2-40B4-BE49-F238E27FC236}">
                <a16:creationId xmlns:a16="http://schemas.microsoft.com/office/drawing/2014/main" id="{B2F2A50C-858A-4DFC-80C7-8A269B3F285F}"/>
              </a:ext>
            </a:extLst>
          </p:cNvPr>
          <p:cNvSpPr>
            <a:spLocks noGrp="1"/>
          </p:cNvSpPr>
          <p:nvPr>
            <p:ph idx="1"/>
          </p:nvPr>
        </p:nvSpPr>
        <p:spPr/>
        <p:txBody>
          <a:bodyPr>
            <a:normAutofit fontScale="85000" lnSpcReduction="20000"/>
          </a:bodyPr>
          <a:lstStyle/>
          <a:p>
            <a:pPr marL="0" lvl="0" indent="0">
              <a:lnSpc>
                <a:spcPct val="100000"/>
              </a:lnSpc>
              <a:spcBef>
                <a:spcPts val="1800"/>
              </a:spcBef>
              <a:buNone/>
            </a:pPr>
            <a:r>
              <a:rPr lang="de-DE" sz="1800" b="1" dirty="0"/>
              <a:t>09:30	Beginn des Netzwerktreffens</a:t>
            </a:r>
          </a:p>
          <a:p>
            <a:pPr marL="0" lvl="0" indent="0">
              <a:lnSpc>
                <a:spcPct val="100000"/>
              </a:lnSpc>
              <a:spcBef>
                <a:spcPts val="1800"/>
              </a:spcBef>
              <a:buNone/>
            </a:pPr>
            <a:r>
              <a:rPr lang="de-DE" sz="1800" b="1" dirty="0"/>
              <a:t>09:35	News der Netzwerkpartner</a:t>
            </a:r>
          </a:p>
          <a:p>
            <a:pPr marL="0" lvl="0" indent="0">
              <a:lnSpc>
                <a:spcPct val="100000"/>
              </a:lnSpc>
              <a:spcBef>
                <a:spcPts val="1800"/>
              </a:spcBef>
              <a:buNone/>
            </a:pPr>
            <a:r>
              <a:rPr lang="de-DE" sz="1800" b="1" dirty="0"/>
              <a:t>10:15 	Fachvortrag durch Nina </a:t>
            </a:r>
            <a:r>
              <a:rPr lang="de-DE" sz="1800" b="1" dirty="0" err="1"/>
              <a:t>Schmulius</a:t>
            </a:r>
            <a:r>
              <a:rPr lang="de-DE" sz="1800" b="1" dirty="0"/>
              <a:t> - Freie Autorin, Journalistin und Gründerin </a:t>
            </a:r>
          </a:p>
          <a:p>
            <a:pPr marL="0" lvl="0" indent="0">
              <a:lnSpc>
                <a:spcPct val="100000"/>
              </a:lnSpc>
              <a:spcBef>
                <a:spcPts val="1800"/>
              </a:spcBef>
              <a:buNone/>
            </a:pPr>
            <a:r>
              <a:rPr lang="de-DE" sz="1800" b="1" dirty="0"/>
              <a:t>	„</a:t>
            </a:r>
            <a:r>
              <a:rPr lang="de-DE" sz="1800" b="1" dirty="0" err="1"/>
              <a:t>What</a:t>
            </a:r>
            <a:r>
              <a:rPr lang="de-DE" sz="1800" b="1" dirty="0"/>
              <a:t> a </a:t>
            </a:r>
            <a:r>
              <a:rPr lang="de-DE" sz="1800" b="1" dirty="0" err="1"/>
              <a:t>waste</a:t>
            </a:r>
            <a:r>
              <a:rPr lang="de-DE" sz="1800" b="1" dirty="0"/>
              <a:t>: Wie nachhaltiger Konsum des Recycling von Elektroschrott ankurbelt“ </a:t>
            </a:r>
          </a:p>
          <a:p>
            <a:pPr marL="0" lvl="0" indent="0">
              <a:lnSpc>
                <a:spcPct val="100000"/>
              </a:lnSpc>
              <a:spcBef>
                <a:spcPts val="1800"/>
              </a:spcBef>
              <a:buNone/>
            </a:pPr>
            <a:r>
              <a:rPr lang="de-DE" sz="1800" b="1" dirty="0"/>
              <a:t>11:00	Infos zu neuen Förderausschreibungen</a:t>
            </a:r>
          </a:p>
          <a:p>
            <a:pPr marL="0" lvl="0" indent="0">
              <a:lnSpc>
                <a:spcPct val="100000"/>
              </a:lnSpc>
              <a:spcBef>
                <a:spcPts val="1800"/>
              </a:spcBef>
              <a:buNone/>
            </a:pPr>
            <a:r>
              <a:rPr lang="de-DE" sz="1800" b="1" dirty="0"/>
              <a:t>	Identifikation und Abstimmung bestehender und neuer Vorhaben</a:t>
            </a:r>
          </a:p>
          <a:p>
            <a:pPr marL="0" lvl="0" indent="0">
              <a:lnSpc>
                <a:spcPct val="100000"/>
              </a:lnSpc>
              <a:spcBef>
                <a:spcPts val="1800"/>
              </a:spcBef>
              <a:buNone/>
            </a:pPr>
            <a:r>
              <a:rPr lang="de-DE" sz="1800" b="1" dirty="0"/>
              <a:t>	Netzwerkorganisatorische Themen und Termine</a:t>
            </a:r>
          </a:p>
          <a:p>
            <a:pPr marL="0" lvl="0" indent="0">
              <a:lnSpc>
                <a:spcPct val="100000"/>
              </a:lnSpc>
              <a:spcBef>
                <a:spcPts val="1800"/>
              </a:spcBef>
              <a:buNone/>
            </a:pPr>
            <a:r>
              <a:rPr lang="de-DE" sz="1800" b="1" dirty="0"/>
              <a:t>12:00	Mittagspause</a:t>
            </a:r>
          </a:p>
          <a:p>
            <a:pPr marL="0" lvl="0" indent="0">
              <a:lnSpc>
                <a:spcPct val="100000"/>
              </a:lnSpc>
              <a:spcBef>
                <a:spcPts val="1800"/>
              </a:spcBef>
              <a:buNone/>
            </a:pPr>
            <a:r>
              <a:rPr lang="de-DE" sz="1800" b="1" dirty="0"/>
              <a:t>13:30	Betriebsführung bei der Heinrich </a:t>
            </a:r>
            <a:r>
              <a:rPr lang="de-DE" sz="1800" b="1" dirty="0" err="1"/>
              <a:t>Feess</a:t>
            </a:r>
            <a:r>
              <a:rPr lang="de-DE" sz="1800" b="1" dirty="0"/>
              <a:t> GmbH &amp; Co. KG</a:t>
            </a:r>
          </a:p>
          <a:p>
            <a:pPr marL="0" lvl="0" indent="0">
              <a:lnSpc>
                <a:spcPct val="100000"/>
              </a:lnSpc>
              <a:spcBef>
                <a:spcPts val="1800"/>
              </a:spcBef>
              <a:buNone/>
            </a:pPr>
            <a:r>
              <a:rPr lang="de-DE" sz="1800" b="1" dirty="0"/>
              <a:t>	Walter </a:t>
            </a:r>
            <a:r>
              <a:rPr lang="de-DE" sz="1800" b="1" dirty="0" err="1"/>
              <a:t>Feess</a:t>
            </a:r>
            <a:r>
              <a:rPr lang="de-DE" sz="1800" b="1" dirty="0"/>
              <a:t> und Sebastian Rauscher</a:t>
            </a:r>
          </a:p>
          <a:p>
            <a:pPr marL="0" lvl="0" indent="0">
              <a:lnSpc>
                <a:spcPct val="100000"/>
              </a:lnSpc>
              <a:spcBef>
                <a:spcPts val="1800"/>
              </a:spcBef>
              <a:buNone/>
            </a:pPr>
            <a:r>
              <a:rPr lang="de-DE" sz="1800" b="1" dirty="0"/>
              <a:t>~15:30 	Ende der </a:t>
            </a:r>
            <a:r>
              <a:rPr lang="de-DE" sz="1800" b="1" dirty="0" err="1"/>
              <a:t>Veranstalltung</a:t>
            </a:r>
            <a:endParaRPr lang="de-DE" sz="1800" b="1" dirty="0"/>
          </a:p>
          <a:p>
            <a:pPr marL="0" lvl="0" indent="0">
              <a:lnSpc>
                <a:spcPct val="100000"/>
              </a:lnSpc>
              <a:spcBef>
                <a:spcPts val="1800"/>
              </a:spcBef>
              <a:buNone/>
            </a:pPr>
            <a:endParaRPr lang="de-DE" b="1" dirty="0"/>
          </a:p>
        </p:txBody>
      </p:sp>
      <p:sp>
        <p:nvSpPr>
          <p:cNvPr id="4" name="Titel 3">
            <a:extLst>
              <a:ext uri="{FF2B5EF4-FFF2-40B4-BE49-F238E27FC236}">
                <a16:creationId xmlns:a16="http://schemas.microsoft.com/office/drawing/2014/main" id="{20711544-3278-45F6-8492-237E7FDEF8F7}"/>
              </a:ext>
            </a:extLst>
          </p:cNvPr>
          <p:cNvSpPr>
            <a:spLocks noGrp="1"/>
          </p:cNvSpPr>
          <p:nvPr>
            <p:ph type="title"/>
          </p:nvPr>
        </p:nvSpPr>
        <p:spPr/>
        <p:txBody>
          <a:bodyPr>
            <a:normAutofit/>
          </a:bodyPr>
          <a:lstStyle/>
          <a:p>
            <a:r>
              <a:rPr lang="en-US" dirty="0"/>
              <a:t>Agenda – 24.08.2021 </a:t>
            </a:r>
          </a:p>
        </p:txBody>
      </p:sp>
      <p:sp>
        <p:nvSpPr>
          <p:cNvPr id="3" name="Foliennummernplatzhalter 2">
            <a:extLst>
              <a:ext uri="{FF2B5EF4-FFF2-40B4-BE49-F238E27FC236}">
                <a16:creationId xmlns:a16="http://schemas.microsoft.com/office/drawing/2014/main" id="{5A9D2D3A-0D97-424D-976E-D509DACED920}"/>
              </a:ext>
            </a:extLst>
          </p:cNvPr>
          <p:cNvSpPr>
            <a:spLocks noGrp="1"/>
          </p:cNvSpPr>
          <p:nvPr>
            <p:ph type="sldNum" sz="quarter" idx="12"/>
          </p:nvPr>
        </p:nvSpPr>
        <p:spPr/>
        <p:txBody>
          <a:bodyPr/>
          <a:lstStyle/>
          <a:p>
            <a:r>
              <a:rPr lang="en-US"/>
              <a:t>Seite </a:t>
            </a:r>
            <a:fld id="{4FAB73BC-B049-4115-A692-8D63A059BFB8}" type="slidenum">
              <a:rPr lang="en-US" smtClean="0"/>
              <a:pPr/>
              <a:t>1</a:t>
            </a:fld>
            <a:endParaRPr lang="en-US" dirty="0"/>
          </a:p>
        </p:txBody>
      </p:sp>
    </p:spTree>
    <p:extLst>
      <p:ext uri="{BB962C8B-B14F-4D97-AF65-F5344CB8AC3E}">
        <p14:creationId xmlns:p14="http://schemas.microsoft.com/office/powerpoint/2010/main" val="257651902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Grafik 11">
            <a:extLst>
              <a:ext uri="{FF2B5EF4-FFF2-40B4-BE49-F238E27FC236}">
                <a16:creationId xmlns:a16="http://schemas.microsoft.com/office/drawing/2014/main" id="{8A1675E6-4058-4F1C-9563-5ACFC0ABF50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235856" y="1350915"/>
            <a:ext cx="2622947" cy="2233951"/>
          </a:xfrm>
          <a:prstGeom prst="rect">
            <a:avLst/>
          </a:prstGeom>
        </p:spPr>
      </p:pic>
      <p:sp>
        <p:nvSpPr>
          <p:cNvPr id="11" name="Inhaltsplatzhalter 2">
            <a:extLst>
              <a:ext uri="{FF2B5EF4-FFF2-40B4-BE49-F238E27FC236}">
                <a16:creationId xmlns:a16="http://schemas.microsoft.com/office/drawing/2014/main" id="{7FE70979-BA08-476C-A9FA-DD0F0A2BB8DD}"/>
              </a:ext>
            </a:extLst>
          </p:cNvPr>
          <p:cNvSpPr>
            <a:spLocks noGrp="1" noChangeAspect="1"/>
          </p:cNvSpPr>
          <p:nvPr>
            <p:ph idx="1"/>
          </p:nvPr>
        </p:nvSpPr>
        <p:spPr/>
        <p:txBody>
          <a:bodyPr>
            <a:normAutofit/>
          </a:bodyPr>
          <a:lstStyle/>
          <a:p>
            <a:pPr marL="0" indent="0">
              <a:lnSpc>
                <a:spcPct val="140000"/>
              </a:lnSpc>
              <a:spcBef>
                <a:spcPts val="0"/>
              </a:spcBef>
              <a:spcAft>
                <a:spcPts val="0"/>
              </a:spcAft>
              <a:buNone/>
            </a:pPr>
            <a:r>
              <a:rPr lang="de-DE" sz="2800" b="1" dirty="0"/>
              <a:t>Zentrales Innovationsprogramm Mittelstand</a:t>
            </a:r>
          </a:p>
          <a:p>
            <a:pPr>
              <a:lnSpc>
                <a:spcPct val="140000"/>
              </a:lnSpc>
              <a:spcBef>
                <a:spcPts val="0"/>
              </a:spcBef>
              <a:spcAft>
                <a:spcPts val="0"/>
              </a:spcAft>
            </a:pPr>
            <a:r>
              <a:rPr lang="de-DE" sz="2000" dirty="0"/>
              <a:t>gute Fördermodalitäten, Erfolgschancen &amp; rasche Rückmeldung</a:t>
            </a:r>
          </a:p>
          <a:p>
            <a:pPr>
              <a:lnSpc>
                <a:spcPct val="140000"/>
              </a:lnSpc>
              <a:spcBef>
                <a:spcPts val="0"/>
              </a:spcBef>
              <a:spcAft>
                <a:spcPts val="0"/>
              </a:spcAft>
            </a:pPr>
            <a:r>
              <a:rPr lang="de-DE" sz="2000" dirty="0"/>
              <a:t>reine Förderung der Personalkosten + 100% Gemeinkostenzuschlag</a:t>
            </a:r>
          </a:p>
          <a:p>
            <a:pPr>
              <a:lnSpc>
                <a:spcPct val="140000"/>
              </a:lnSpc>
              <a:spcBef>
                <a:spcPts val="0"/>
              </a:spcBef>
              <a:spcAft>
                <a:spcPts val="0"/>
              </a:spcAft>
            </a:pPr>
            <a:r>
              <a:rPr lang="de-DE" sz="2000" dirty="0"/>
              <a:t>Fremdleistungen bis max. 25% des Projektvolumens</a:t>
            </a:r>
          </a:p>
          <a:p>
            <a:pPr>
              <a:lnSpc>
                <a:spcPct val="140000"/>
              </a:lnSpc>
              <a:spcBef>
                <a:spcPts val="0"/>
              </a:spcBef>
              <a:spcAft>
                <a:spcPts val="0"/>
              </a:spcAft>
            </a:pPr>
            <a:r>
              <a:rPr lang="de-DE" sz="2000" dirty="0"/>
              <a:t>25-60% Förderquote je nach Antragsteller (Partner, Größe etc.)</a:t>
            </a:r>
          </a:p>
          <a:p>
            <a:pPr>
              <a:lnSpc>
                <a:spcPct val="140000"/>
              </a:lnSpc>
              <a:spcBef>
                <a:spcPts val="0"/>
              </a:spcBef>
              <a:spcAft>
                <a:spcPts val="0"/>
              </a:spcAft>
            </a:pPr>
            <a:r>
              <a:rPr lang="de-DE" sz="2000" dirty="0"/>
              <a:t>Fördervolumen bis 540.000 € - Zuschuss max. 220.000 € - offene Einreichung</a:t>
            </a:r>
          </a:p>
          <a:p>
            <a:pPr marL="0" indent="0">
              <a:lnSpc>
                <a:spcPct val="140000"/>
              </a:lnSpc>
              <a:spcBef>
                <a:spcPts val="0"/>
              </a:spcBef>
              <a:spcAft>
                <a:spcPts val="0"/>
              </a:spcAft>
              <a:buNone/>
            </a:pPr>
            <a:endParaRPr lang="de-DE" sz="2400" dirty="0"/>
          </a:p>
          <a:p>
            <a:pPr marL="0" indent="0">
              <a:lnSpc>
                <a:spcPct val="140000"/>
              </a:lnSpc>
              <a:spcBef>
                <a:spcPts val="0"/>
              </a:spcBef>
              <a:spcAft>
                <a:spcPts val="0"/>
              </a:spcAft>
              <a:buNone/>
            </a:pPr>
            <a:r>
              <a:rPr lang="de-DE" sz="2400" dirty="0"/>
              <a:t>Optional für KMUs: Nutzung eines </a:t>
            </a:r>
            <a:r>
              <a:rPr lang="de-DE" sz="2400" dirty="0" err="1"/>
              <a:t>goINNO</a:t>
            </a:r>
            <a:r>
              <a:rPr lang="de-DE" sz="2400" dirty="0"/>
              <a:t>-Gutscheins</a:t>
            </a:r>
          </a:p>
        </p:txBody>
      </p:sp>
      <p:sp>
        <p:nvSpPr>
          <p:cNvPr id="4" name="Titel 3">
            <a:extLst>
              <a:ext uri="{FF2B5EF4-FFF2-40B4-BE49-F238E27FC236}">
                <a16:creationId xmlns:a16="http://schemas.microsoft.com/office/drawing/2014/main" id="{006F6A08-0C2B-4D38-84C1-C253BFC1C811}"/>
              </a:ext>
            </a:extLst>
          </p:cNvPr>
          <p:cNvSpPr>
            <a:spLocks noGrp="1"/>
          </p:cNvSpPr>
          <p:nvPr>
            <p:ph type="title"/>
          </p:nvPr>
        </p:nvSpPr>
        <p:spPr/>
        <p:txBody>
          <a:bodyPr>
            <a:normAutofit/>
          </a:bodyPr>
          <a:lstStyle/>
          <a:p>
            <a:r>
              <a:rPr lang="de-DE" dirty="0" err="1"/>
              <a:t>BMWi</a:t>
            </a:r>
            <a:r>
              <a:rPr lang="de-DE" dirty="0"/>
              <a:t>: </a:t>
            </a:r>
            <a:r>
              <a:rPr lang="de-DE" dirty="0" err="1"/>
              <a:t>Zim</a:t>
            </a:r>
            <a:r>
              <a:rPr lang="de-DE" dirty="0"/>
              <a:t>-Programm</a:t>
            </a:r>
          </a:p>
        </p:txBody>
      </p:sp>
      <p:pic>
        <p:nvPicPr>
          <p:cNvPr id="7" name="Grafik 6">
            <a:extLst>
              <a:ext uri="{FF2B5EF4-FFF2-40B4-BE49-F238E27FC236}">
                <a16:creationId xmlns:a16="http://schemas.microsoft.com/office/drawing/2014/main" id="{F14F051B-5A64-47AA-BC5A-9701CEE4CB3F}"/>
              </a:ext>
            </a:extLst>
          </p:cNvPr>
          <p:cNvPicPr>
            <a:picLocks noChangeAspect="1"/>
          </p:cNvPicPr>
          <p:nvPr/>
        </p:nvPicPr>
        <p:blipFill>
          <a:blip r:embed="rId3"/>
          <a:stretch>
            <a:fillRect/>
          </a:stretch>
        </p:blipFill>
        <p:spPr>
          <a:xfrm>
            <a:off x="8800248" y="4783185"/>
            <a:ext cx="3019425" cy="1447800"/>
          </a:xfrm>
          <a:prstGeom prst="rect">
            <a:avLst/>
          </a:prstGeom>
        </p:spPr>
      </p:pic>
    </p:spTree>
    <p:extLst>
      <p:ext uri="{BB962C8B-B14F-4D97-AF65-F5344CB8AC3E}">
        <p14:creationId xmlns:p14="http://schemas.microsoft.com/office/powerpoint/2010/main" val="63259953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Inhaltsplatzhalter 6">
            <a:extLst>
              <a:ext uri="{FF2B5EF4-FFF2-40B4-BE49-F238E27FC236}">
                <a16:creationId xmlns:a16="http://schemas.microsoft.com/office/drawing/2014/main" id="{5A4B0DDF-34CE-4A93-A322-5AD3526EACB2}"/>
              </a:ext>
            </a:extLst>
          </p:cNvPr>
          <p:cNvSpPr>
            <a:spLocks noGrp="1"/>
          </p:cNvSpPr>
          <p:nvPr>
            <p:ph idx="1"/>
          </p:nvPr>
        </p:nvSpPr>
        <p:spPr/>
        <p:txBody>
          <a:bodyPr/>
          <a:lstStyle/>
          <a:p>
            <a:pPr marL="0" lvl="0" indent="0">
              <a:lnSpc>
                <a:spcPct val="140000"/>
              </a:lnSpc>
              <a:spcBef>
                <a:spcPts val="0"/>
              </a:spcBef>
              <a:spcAft>
                <a:spcPts val="0"/>
              </a:spcAft>
              <a:buSzPts val="1000"/>
              <a:buNone/>
              <a:tabLst>
                <a:tab pos="457200" algn="l"/>
              </a:tabLst>
            </a:pPr>
            <a:r>
              <a:rPr lang="de-DE" sz="2800" b="1" dirty="0"/>
              <a:t>Digital </a:t>
            </a:r>
            <a:r>
              <a:rPr lang="de-DE" sz="2800" b="1" dirty="0" err="1"/>
              <a:t>GreenTech</a:t>
            </a:r>
            <a:r>
              <a:rPr lang="de-DE" sz="2800" b="1" dirty="0"/>
              <a:t> – Umwelttechnik trifft Digitalisierung</a:t>
            </a:r>
          </a:p>
          <a:p>
            <a:pPr lvl="0">
              <a:lnSpc>
                <a:spcPct val="140000"/>
              </a:lnSpc>
              <a:spcBef>
                <a:spcPts val="0"/>
              </a:spcBef>
              <a:spcAft>
                <a:spcPts val="0"/>
              </a:spcAft>
              <a:buSzPts val="1000"/>
              <a:buFont typeface="Wingdings" panose="05000000000000000000" pitchFamily="2" charset="2"/>
              <a:buChar char="§"/>
              <a:tabLst>
                <a:tab pos="457200" algn="l"/>
              </a:tabLst>
            </a:pPr>
            <a:r>
              <a:rPr lang="de-DE" sz="2000" dirty="0"/>
              <a:t>inhaltlicher Fokus auf Anwendungen von KI in der Umwelttechnik für einen nachhaltigere Nutzung von Ressource etc. </a:t>
            </a:r>
          </a:p>
          <a:p>
            <a:pPr lvl="0">
              <a:lnSpc>
                <a:spcPct val="140000"/>
              </a:lnSpc>
              <a:spcBef>
                <a:spcPts val="0"/>
              </a:spcBef>
              <a:spcAft>
                <a:spcPts val="0"/>
              </a:spcAft>
              <a:buSzPts val="1000"/>
              <a:buFont typeface="Wingdings" panose="05000000000000000000" pitchFamily="2" charset="2"/>
              <a:buChar char="§"/>
              <a:tabLst>
                <a:tab pos="457200" algn="l"/>
              </a:tabLst>
            </a:pPr>
            <a:r>
              <a:rPr lang="de-DE" sz="2000" dirty="0"/>
              <a:t>keine Begrenzung der Unternehmensgröße</a:t>
            </a:r>
          </a:p>
          <a:p>
            <a:pPr lvl="0">
              <a:lnSpc>
                <a:spcPct val="140000"/>
              </a:lnSpc>
              <a:spcBef>
                <a:spcPts val="0"/>
              </a:spcBef>
              <a:spcAft>
                <a:spcPts val="0"/>
              </a:spcAft>
              <a:buSzPts val="1000"/>
              <a:buFont typeface="Wingdings" panose="05000000000000000000" pitchFamily="2" charset="2"/>
              <a:buChar char="§"/>
              <a:tabLst>
                <a:tab pos="457200" algn="l"/>
              </a:tabLst>
            </a:pPr>
            <a:r>
              <a:rPr lang="de-DE" sz="2000" dirty="0"/>
              <a:t>Laufzeit 2-3 Jahre </a:t>
            </a:r>
          </a:p>
          <a:p>
            <a:pPr lvl="0">
              <a:lnSpc>
                <a:spcPct val="140000"/>
              </a:lnSpc>
              <a:spcBef>
                <a:spcPts val="0"/>
              </a:spcBef>
              <a:spcAft>
                <a:spcPts val="0"/>
              </a:spcAft>
              <a:buSzPts val="1000"/>
              <a:buFont typeface="Wingdings" panose="05000000000000000000" pitchFamily="2" charset="2"/>
              <a:buChar char="§"/>
              <a:tabLst>
                <a:tab pos="457200" algn="l"/>
              </a:tabLst>
            </a:pPr>
            <a:r>
              <a:rPr lang="de-DE" sz="2000" dirty="0"/>
              <a:t>max. 50% Förderquote (+ ggf. Zuschläge)</a:t>
            </a:r>
          </a:p>
          <a:p>
            <a:pPr lvl="0">
              <a:lnSpc>
                <a:spcPct val="140000"/>
              </a:lnSpc>
              <a:spcBef>
                <a:spcPts val="0"/>
              </a:spcBef>
              <a:spcAft>
                <a:spcPts val="0"/>
              </a:spcAft>
              <a:buSzPts val="1000"/>
              <a:buFont typeface="Wingdings" panose="05000000000000000000" pitchFamily="2" charset="2"/>
              <a:buChar char="§"/>
              <a:tabLst>
                <a:tab pos="457200" algn="l"/>
              </a:tabLst>
            </a:pPr>
            <a:r>
              <a:rPr lang="de-DE" sz="2000" dirty="0"/>
              <a:t>Gefördert werden projektbezogenen Personal-, Reise- und Sachaufwand Unteraufträge sowie für Geräteinvestitionen</a:t>
            </a:r>
          </a:p>
          <a:p>
            <a:pPr lvl="0">
              <a:lnSpc>
                <a:spcPct val="140000"/>
              </a:lnSpc>
              <a:spcBef>
                <a:spcPts val="0"/>
              </a:spcBef>
              <a:spcAft>
                <a:spcPts val="0"/>
              </a:spcAft>
              <a:buSzPts val="1000"/>
              <a:buFont typeface="Wingdings" panose="05000000000000000000" pitchFamily="2" charset="2"/>
              <a:buChar char="§"/>
              <a:tabLst>
                <a:tab pos="457200" algn="l"/>
              </a:tabLst>
            </a:pPr>
            <a:r>
              <a:rPr lang="de-DE" sz="2000" dirty="0"/>
              <a:t>Gemeinkosten pauschaliert 100%</a:t>
            </a:r>
          </a:p>
          <a:p>
            <a:pPr lvl="0">
              <a:lnSpc>
                <a:spcPct val="140000"/>
              </a:lnSpc>
              <a:spcBef>
                <a:spcPts val="0"/>
              </a:spcBef>
              <a:spcAft>
                <a:spcPts val="0"/>
              </a:spcAft>
              <a:buSzPts val="1000"/>
              <a:buFont typeface="Wingdings" panose="05000000000000000000" pitchFamily="2" charset="2"/>
              <a:buChar char="§"/>
              <a:tabLst>
                <a:tab pos="457200" algn="l"/>
              </a:tabLst>
            </a:pPr>
            <a:r>
              <a:rPr lang="de-DE" sz="2000" dirty="0"/>
              <a:t>zweistufig angelegt; Skizze bis 31.10.2022</a:t>
            </a:r>
          </a:p>
          <a:p>
            <a:endParaRPr lang="de-DE" dirty="0"/>
          </a:p>
        </p:txBody>
      </p:sp>
      <p:sp>
        <p:nvSpPr>
          <p:cNvPr id="3" name="Foliennummernplatzhalter 2">
            <a:extLst>
              <a:ext uri="{FF2B5EF4-FFF2-40B4-BE49-F238E27FC236}">
                <a16:creationId xmlns:a16="http://schemas.microsoft.com/office/drawing/2014/main" id="{6C257869-B054-45BA-9780-56D479937DBF}"/>
              </a:ext>
            </a:extLst>
          </p:cNvPr>
          <p:cNvSpPr>
            <a:spLocks noGrp="1"/>
          </p:cNvSpPr>
          <p:nvPr>
            <p:ph type="sldNum" sz="quarter" idx="12"/>
          </p:nvPr>
        </p:nvSpPr>
        <p:spPr/>
        <p:txBody>
          <a:bodyPr/>
          <a:lstStyle/>
          <a:p>
            <a:r>
              <a:rPr lang="en-US"/>
              <a:t>Seite </a:t>
            </a:r>
            <a:fld id="{4FAB73BC-B049-4115-A692-8D63A059BFB8}" type="slidenum">
              <a:rPr lang="en-US" smtClean="0"/>
              <a:pPr/>
              <a:t>20</a:t>
            </a:fld>
            <a:endParaRPr lang="en-US" dirty="0"/>
          </a:p>
        </p:txBody>
      </p:sp>
      <p:sp>
        <p:nvSpPr>
          <p:cNvPr id="4" name="Titel 3">
            <a:extLst>
              <a:ext uri="{FF2B5EF4-FFF2-40B4-BE49-F238E27FC236}">
                <a16:creationId xmlns:a16="http://schemas.microsoft.com/office/drawing/2014/main" id="{5A6B6D62-EC81-4339-9D1B-5641BE8D52ED}"/>
              </a:ext>
            </a:extLst>
          </p:cNvPr>
          <p:cNvSpPr>
            <a:spLocks noGrp="1"/>
          </p:cNvSpPr>
          <p:nvPr>
            <p:ph type="title"/>
          </p:nvPr>
        </p:nvSpPr>
        <p:spPr/>
        <p:txBody>
          <a:bodyPr>
            <a:normAutofit/>
          </a:bodyPr>
          <a:lstStyle/>
          <a:p>
            <a:r>
              <a:rPr lang="de-DE" dirty="0"/>
              <a:t>Digital </a:t>
            </a:r>
            <a:r>
              <a:rPr lang="de-DE" dirty="0" err="1"/>
              <a:t>GreenTech</a:t>
            </a:r>
            <a:endParaRPr lang="de-DE" dirty="0"/>
          </a:p>
        </p:txBody>
      </p:sp>
      <p:pic>
        <p:nvPicPr>
          <p:cNvPr id="8" name="Grafik 7">
            <a:extLst>
              <a:ext uri="{FF2B5EF4-FFF2-40B4-BE49-F238E27FC236}">
                <a16:creationId xmlns:a16="http://schemas.microsoft.com/office/drawing/2014/main" id="{BA64CE19-67EC-4110-B2A2-53DAB5FEA1FD}"/>
              </a:ext>
            </a:extLst>
          </p:cNvPr>
          <p:cNvPicPr>
            <a:picLocks noChangeAspect="1"/>
          </p:cNvPicPr>
          <p:nvPr/>
        </p:nvPicPr>
        <p:blipFill>
          <a:blip r:embed="rId3"/>
          <a:stretch>
            <a:fillRect/>
          </a:stretch>
        </p:blipFill>
        <p:spPr>
          <a:xfrm>
            <a:off x="9811339" y="5118755"/>
            <a:ext cx="1832336" cy="916168"/>
          </a:xfrm>
          <a:prstGeom prst="rect">
            <a:avLst/>
          </a:prstGeom>
        </p:spPr>
      </p:pic>
    </p:spTree>
    <p:extLst>
      <p:ext uri="{BB962C8B-B14F-4D97-AF65-F5344CB8AC3E}">
        <p14:creationId xmlns:p14="http://schemas.microsoft.com/office/powerpoint/2010/main" val="403277443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Inhaltsplatzhalter 6">
            <a:extLst>
              <a:ext uri="{FF2B5EF4-FFF2-40B4-BE49-F238E27FC236}">
                <a16:creationId xmlns:a16="http://schemas.microsoft.com/office/drawing/2014/main" id="{5A4B0DDF-34CE-4A93-A322-5AD3526EACB2}"/>
              </a:ext>
            </a:extLst>
          </p:cNvPr>
          <p:cNvSpPr>
            <a:spLocks noGrp="1"/>
          </p:cNvSpPr>
          <p:nvPr>
            <p:ph idx="1"/>
          </p:nvPr>
        </p:nvSpPr>
        <p:spPr>
          <a:xfrm>
            <a:off x="340770" y="1494044"/>
            <a:ext cx="11301881" cy="4742099"/>
          </a:xfrm>
        </p:spPr>
        <p:txBody>
          <a:bodyPr>
            <a:normAutofit lnSpcReduction="10000"/>
          </a:bodyPr>
          <a:lstStyle/>
          <a:p>
            <a:r>
              <a:rPr lang="en-US" b="1" dirty="0"/>
              <a:t>AI, Data and Robotics for the Green Deal</a:t>
            </a:r>
          </a:p>
          <a:p>
            <a:pPr lvl="2"/>
            <a:r>
              <a:rPr lang="de-DE" dirty="0"/>
              <a:t>Thema: </a:t>
            </a:r>
            <a:r>
              <a:rPr lang="en-US" dirty="0"/>
              <a:t>Innovative AI, data and robotics solutions for resource </a:t>
            </a:r>
          </a:p>
          <a:p>
            <a:pPr marL="457200" lvl="2" indent="0">
              <a:buNone/>
            </a:pPr>
            <a:r>
              <a:rPr lang="en-US" dirty="0"/>
              <a:t>    </a:t>
            </a:r>
            <a:r>
              <a:rPr lang="en-US" dirty="0" err="1"/>
              <a:t>optimisation</a:t>
            </a:r>
            <a:r>
              <a:rPr lang="en-US" dirty="0"/>
              <a:t> and </a:t>
            </a:r>
            <a:r>
              <a:rPr lang="en-US" dirty="0" err="1"/>
              <a:t>minimisation</a:t>
            </a:r>
            <a:r>
              <a:rPr lang="en-US" dirty="0"/>
              <a:t> of waste in any type of sector </a:t>
            </a:r>
            <a:endParaRPr lang="de-DE" dirty="0"/>
          </a:p>
          <a:p>
            <a:pPr lvl="1">
              <a:buFont typeface="Arial" panose="020B0604020202020204" pitchFamily="34" charset="0"/>
              <a:buChar char="•"/>
            </a:pPr>
            <a:endParaRPr lang="de-DE" b="1" dirty="0"/>
          </a:p>
          <a:p>
            <a:r>
              <a:rPr lang="en-US" b="1" dirty="0"/>
              <a:t>EIC Accelerator Challenge – Green Deal innovations for the Economic Recovery</a:t>
            </a:r>
          </a:p>
          <a:p>
            <a:pPr lvl="2"/>
            <a:r>
              <a:rPr lang="en-US" dirty="0" err="1"/>
              <a:t>Thema</a:t>
            </a:r>
            <a:r>
              <a:rPr lang="en-US" dirty="0"/>
              <a:t>: Transitioning of industry to a clean and/or circular economy (including waste prevention and/or recycling)</a:t>
            </a:r>
          </a:p>
          <a:p>
            <a:pPr lvl="2"/>
            <a:r>
              <a:rPr lang="de-DE" dirty="0"/>
              <a:t>Eine Verknüpfung zu diesen Themen verbessert die Förderchance</a:t>
            </a:r>
            <a:r>
              <a:rPr lang="en-US" dirty="0"/>
              <a:t>: </a:t>
            </a:r>
            <a:r>
              <a:rPr lang="de-DE" dirty="0"/>
              <a:t>Low </a:t>
            </a:r>
            <a:r>
              <a:rPr lang="de-DE" dirty="0" err="1"/>
              <a:t>carbon</a:t>
            </a:r>
            <a:r>
              <a:rPr lang="de-DE" dirty="0"/>
              <a:t> </a:t>
            </a:r>
            <a:r>
              <a:rPr lang="de-DE" dirty="0" err="1"/>
              <a:t>industries</a:t>
            </a:r>
            <a:r>
              <a:rPr lang="de-DE" dirty="0"/>
              <a:t> </a:t>
            </a:r>
            <a:r>
              <a:rPr lang="de-DE" dirty="0" err="1"/>
              <a:t>or</a:t>
            </a:r>
            <a:r>
              <a:rPr lang="de-DE" dirty="0"/>
              <a:t> </a:t>
            </a:r>
            <a:r>
              <a:rPr lang="en-US" dirty="0"/>
              <a:t>Batteries and other energy storage systems</a:t>
            </a:r>
            <a:endParaRPr lang="de-DE" b="0" i="0" dirty="0">
              <a:solidFill>
                <a:srgbClr val="333333"/>
              </a:solidFill>
              <a:effectLst/>
              <a:latin typeface="inherit"/>
            </a:endParaRPr>
          </a:p>
          <a:p>
            <a:pPr lvl="2"/>
            <a:endParaRPr lang="en-US" dirty="0"/>
          </a:p>
          <a:p>
            <a:r>
              <a:rPr lang="en-US" b="1" dirty="0"/>
              <a:t>Developing climate-neutral and circular raw materials</a:t>
            </a:r>
          </a:p>
          <a:p>
            <a:pPr lvl="2"/>
            <a:r>
              <a:rPr lang="en-US" dirty="0"/>
              <a:t>Scale up promising raw materials recycling from end-of-life products technologies and urban mines, including efficient sorting technologies for separation and recycling.</a:t>
            </a:r>
          </a:p>
          <a:p>
            <a:pPr lvl="2"/>
            <a:r>
              <a:rPr lang="en-US" dirty="0"/>
              <a:t>Develop demonstration pilot showing that raw materials can be produced in an innovative and sustainable way in order to make sure that research and innovation end up on the market</a:t>
            </a:r>
            <a:endParaRPr lang="de-DE" dirty="0"/>
          </a:p>
        </p:txBody>
      </p:sp>
      <p:sp>
        <p:nvSpPr>
          <p:cNvPr id="3" name="Foliennummernplatzhalter 2">
            <a:extLst>
              <a:ext uri="{FF2B5EF4-FFF2-40B4-BE49-F238E27FC236}">
                <a16:creationId xmlns:a16="http://schemas.microsoft.com/office/drawing/2014/main" id="{6C257869-B054-45BA-9780-56D479937DBF}"/>
              </a:ext>
            </a:extLst>
          </p:cNvPr>
          <p:cNvSpPr>
            <a:spLocks noGrp="1"/>
          </p:cNvSpPr>
          <p:nvPr>
            <p:ph type="sldNum" sz="quarter" idx="12"/>
          </p:nvPr>
        </p:nvSpPr>
        <p:spPr/>
        <p:txBody>
          <a:bodyPr/>
          <a:lstStyle/>
          <a:p>
            <a:r>
              <a:rPr lang="en-US"/>
              <a:t>Seite </a:t>
            </a:r>
            <a:fld id="{4FAB73BC-B049-4115-A692-8D63A059BFB8}" type="slidenum">
              <a:rPr lang="en-US" smtClean="0"/>
              <a:pPr/>
              <a:t>21</a:t>
            </a:fld>
            <a:endParaRPr lang="en-US" dirty="0"/>
          </a:p>
        </p:txBody>
      </p:sp>
      <p:sp>
        <p:nvSpPr>
          <p:cNvPr id="4" name="Titel 3">
            <a:extLst>
              <a:ext uri="{FF2B5EF4-FFF2-40B4-BE49-F238E27FC236}">
                <a16:creationId xmlns:a16="http://schemas.microsoft.com/office/drawing/2014/main" id="{5A6B6D62-EC81-4339-9D1B-5641BE8D52ED}"/>
              </a:ext>
            </a:extLst>
          </p:cNvPr>
          <p:cNvSpPr>
            <a:spLocks noGrp="1"/>
          </p:cNvSpPr>
          <p:nvPr>
            <p:ph type="title"/>
          </p:nvPr>
        </p:nvSpPr>
        <p:spPr/>
        <p:txBody>
          <a:bodyPr>
            <a:normAutofit/>
          </a:bodyPr>
          <a:lstStyle/>
          <a:p>
            <a:r>
              <a:rPr lang="de-DE" dirty="0"/>
              <a:t>Förderung EU – Green Deal</a:t>
            </a:r>
          </a:p>
        </p:txBody>
      </p:sp>
      <p:pic>
        <p:nvPicPr>
          <p:cNvPr id="2" name="Grafik 1">
            <a:extLst>
              <a:ext uri="{FF2B5EF4-FFF2-40B4-BE49-F238E27FC236}">
                <a16:creationId xmlns:a16="http://schemas.microsoft.com/office/drawing/2014/main" id="{F5FF4F0A-44AF-48C1-BEF1-3087A69CF92A}"/>
              </a:ext>
            </a:extLst>
          </p:cNvPr>
          <p:cNvPicPr>
            <a:picLocks noChangeAspect="1"/>
          </p:cNvPicPr>
          <p:nvPr/>
        </p:nvPicPr>
        <p:blipFill>
          <a:blip r:embed="rId3"/>
          <a:stretch>
            <a:fillRect/>
          </a:stretch>
        </p:blipFill>
        <p:spPr>
          <a:xfrm>
            <a:off x="8182998" y="1432207"/>
            <a:ext cx="3224072" cy="1199595"/>
          </a:xfrm>
          <a:prstGeom prst="rect">
            <a:avLst/>
          </a:prstGeom>
        </p:spPr>
      </p:pic>
    </p:spTree>
    <p:extLst>
      <p:ext uri="{BB962C8B-B14F-4D97-AF65-F5344CB8AC3E}">
        <p14:creationId xmlns:p14="http://schemas.microsoft.com/office/powerpoint/2010/main" val="71589445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Grafik 14" descr="Ein Bild, das Person, Frau, haltend, Mädchen enthält.&#10;&#10;Automatisch generierte Beschreibung">
            <a:extLst>
              <a:ext uri="{FF2B5EF4-FFF2-40B4-BE49-F238E27FC236}">
                <a16:creationId xmlns:a16="http://schemas.microsoft.com/office/drawing/2014/main" id="{0BD008C6-FA94-4C83-96CE-3B18EDE669AB}"/>
              </a:ext>
            </a:extLst>
          </p:cNvPr>
          <p:cNvPicPr>
            <a:picLocks noChangeAspect="1"/>
          </p:cNvPicPr>
          <p:nvPr/>
        </p:nvPicPr>
        <p:blipFill>
          <a:blip r:embed="rId2"/>
          <a:stretch>
            <a:fillRect/>
          </a:stretch>
        </p:blipFill>
        <p:spPr>
          <a:xfrm>
            <a:off x="8280142" y="1323861"/>
            <a:ext cx="1276691" cy="1595863"/>
          </a:xfrm>
          <a:prstGeom prst="rect">
            <a:avLst/>
          </a:prstGeom>
        </p:spPr>
      </p:pic>
      <p:pic>
        <p:nvPicPr>
          <p:cNvPr id="49" name="Grafik 48">
            <a:extLst>
              <a:ext uri="{FF2B5EF4-FFF2-40B4-BE49-F238E27FC236}">
                <a16:creationId xmlns:a16="http://schemas.microsoft.com/office/drawing/2014/main" id="{D3870ECC-019C-4D9F-97D8-2D19D4F23542}"/>
              </a:ext>
            </a:extLst>
          </p:cNvPr>
          <p:cNvPicPr>
            <a:picLocks noChangeAspect="1"/>
          </p:cNvPicPr>
          <p:nvPr/>
        </p:nvPicPr>
        <p:blipFill>
          <a:blip r:embed="rId3"/>
          <a:stretch>
            <a:fillRect/>
          </a:stretch>
        </p:blipFill>
        <p:spPr>
          <a:xfrm>
            <a:off x="4516641" y="1323861"/>
            <a:ext cx="1926085" cy="1926085"/>
          </a:xfrm>
          <a:prstGeom prst="rect">
            <a:avLst/>
          </a:prstGeom>
        </p:spPr>
      </p:pic>
      <p:sp>
        <p:nvSpPr>
          <p:cNvPr id="3" name="Foliennummernplatzhalter 2">
            <a:extLst>
              <a:ext uri="{FF2B5EF4-FFF2-40B4-BE49-F238E27FC236}">
                <a16:creationId xmlns:a16="http://schemas.microsoft.com/office/drawing/2014/main" id="{86AF34E6-BE7D-4A76-AD29-324A80D42BE8}"/>
              </a:ext>
            </a:extLst>
          </p:cNvPr>
          <p:cNvSpPr>
            <a:spLocks noGrp="1"/>
          </p:cNvSpPr>
          <p:nvPr>
            <p:ph type="sldNum" sz="quarter" idx="12"/>
          </p:nvPr>
        </p:nvSpPr>
        <p:spPr/>
        <p:txBody>
          <a:bodyPr/>
          <a:lstStyle/>
          <a:p>
            <a:r>
              <a:rPr lang="en-US" dirty="0" err="1"/>
              <a:t>Seite</a:t>
            </a:r>
            <a:r>
              <a:rPr lang="en-US" dirty="0"/>
              <a:t> </a:t>
            </a:r>
            <a:fld id="{4FAB73BC-B049-4115-A692-8D63A059BFB8}" type="slidenum">
              <a:rPr lang="en-US" smtClean="0"/>
              <a:pPr/>
              <a:t>22</a:t>
            </a:fld>
            <a:endParaRPr lang="en-US" dirty="0"/>
          </a:p>
        </p:txBody>
      </p:sp>
      <p:sp>
        <p:nvSpPr>
          <p:cNvPr id="4" name="Titel 3">
            <a:extLst>
              <a:ext uri="{FF2B5EF4-FFF2-40B4-BE49-F238E27FC236}">
                <a16:creationId xmlns:a16="http://schemas.microsoft.com/office/drawing/2014/main" id="{83D86D54-D2ED-4FC3-A7F4-299EEF16CDC6}"/>
              </a:ext>
            </a:extLst>
          </p:cNvPr>
          <p:cNvSpPr>
            <a:spLocks noGrp="1"/>
          </p:cNvSpPr>
          <p:nvPr>
            <p:ph type="title"/>
          </p:nvPr>
        </p:nvSpPr>
        <p:spPr/>
        <p:txBody>
          <a:bodyPr/>
          <a:lstStyle/>
          <a:p>
            <a:r>
              <a:rPr lang="de-DE" dirty="0"/>
              <a:t>Forschungszulage</a:t>
            </a:r>
            <a:endParaRPr lang="de-DE" b="1" dirty="0"/>
          </a:p>
        </p:txBody>
      </p:sp>
      <p:sp>
        <p:nvSpPr>
          <p:cNvPr id="6" name="Datumsplatzhalter 5">
            <a:extLst>
              <a:ext uri="{FF2B5EF4-FFF2-40B4-BE49-F238E27FC236}">
                <a16:creationId xmlns:a16="http://schemas.microsoft.com/office/drawing/2014/main" id="{86EEE7C1-A716-4572-8F9B-196D0EF92678}"/>
              </a:ext>
            </a:extLst>
          </p:cNvPr>
          <p:cNvSpPr>
            <a:spLocks noGrp="1"/>
          </p:cNvSpPr>
          <p:nvPr>
            <p:ph type="dt" sz="half" idx="4294967295"/>
          </p:nvPr>
        </p:nvSpPr>
        <p:spPr>
          <a:xfrm>
            <a:off x="0" y="6410325"/>
            <a:ext cx="927100" cy="233363"/>
          </a:xfrm>
          <a:prstGeom prst="rect">
            <a:avLst/>
          </a:prstGeom>
        </p:spPr>
        <p:txBody>
          <a:bodyPr/>
          <a:lstStyle/>
          <a:p>
            <a:r>
              <a:rPr lang="de-DE"/>
              <a:t>© EurA AG</a:t>
            </a:r>
            <a:endParaRPr lang="en-US" dirty="0"/>
          </a:p>
        </p:txBody>
      </p:sp>
      <p:sp>
        <p:nvSpPr>
          <p:cNvPr id="12" name="Rechteck 11">
            <a:extLst>
              <a:ext uri="{FF2B5EF4-FFF2-40B4-BE49-F238E27FC236}">
                <a16:creationId xmlns:a16="http://schemas.microsoft.com/office/drawing/2014/main" id="{8B5EAC27-AD1A-4685-96AB-C2F2BC1911F7}"/>
              </a:ext>
            </a:extLst>
          </p:cNvPr>
          <p:cNvSpPr/>
          <p:nvPr/>
        </p:nvSpPr>
        <p:spPr>
          <a:xfrm>
            <a:off x="508226" y="2861589"/>
            <a:ext cx="1378006" cy="338554"/>
          </a:xfrm>
          <a:prstGeom prst="rect">
            <a:avLst/>
          </a:prstGeom>
        </p:spPr>
        <p:txBody>
          <a:bodyPr wrap="none">
            <a:spAutoFit/>
          </a:bodyPr>
          <a:lstStyle/>
          <a:p>
            <a:r>
              <a:rPr lang="de-DE" sz="1600" dirty="0">
                <a:solidFill>
                  <a:srgbClr val="0A5397"/>
                </a:solidFill>
              </a:rPr>
              <a:t>Ab 01.01.2020</a:t>
            </a:r>
          </a:p>
        </p:txBody>
      </p:sp>
      <p:sp>
        <p:nvSpPr>
          <p:cNvPr id="13" name="Textfeld 12">
            <a:extLst>
              <a:ext uri="{FF2B5EF4-FFF2-40B4-BE49-F238E27FC236}">
                <a16:creationId xmlns:a16="http://schemas.microsoft.com/office/drawing/2014/main" id="{90869A28-D9E1-451E-8E15-7C016F996782}"/>
              </a:ext>
            </a:extLst>
          </p:cNvPr>
          <p:cNvSpPr txBox="1"/>
          <p:nvPr/>
        </p:nvSpPr>
        <p:spPr>
          <a:xfrm>
            <a:off x="940070" y="3827659"/>
            <a:ext cx="6322742" cy="523220"/>
          </a:xfrm>
          <a:prstGeom prst="rect">
            <a:avLst/>
          </a:prstGeom>
          <a:noFill/>
        </p:spPr>
        <p:txBody>
          <a:bodyPr wrap="square" rtlCol="0">
            <a:spAutoFit/>
          </a:bodyPr>
          <a:lstStyle/>
          <a:p>
            <a:r>
              <a:rPr lang="de-DE" sz="1400" dirty="0">
                <a:solidFill>
                  <a:srgbClr val="0F4281"/>
                </a:solidFill>
                <a:latin typeface="Frutiger LT Std 45 Light"/>
              </a:rPr>
              <a:t>Rückwirkende Beantragung der Forschungszulage für </a:t>
            </a:r>
          </a:p>
          <a:p>
            <a:r>
              <a:rPr lang="de-DE" sz="1400" dirty="0" err="1">
                <a:solidFill>
                  <a:srgbClr val="0F4281"/>
                </a:solidFill>
                <a:latin typeface="Frutiger LT Std 45 Light"/>
              </a:rPr>
              <a:t>FuE</a:t>
            </a:r>
            <a:r>
              <a:rPr lang="de-DE" sz="1400" dirty="0">
                <a:solidFill>
                  <a:srgbClr val="0F4281"/>
                </a:solidFill>
                <a:latin typeface="Frutiger LT Std 45 Light"/>
              </a:rPr>
              <a:t>-Projekte, die nach dem 01.01.2020 gestartet sind</a:t>
            </a:r>
          </a:p>
        </p:txBody>
      </p:sp>
      <p:sp>
        <p:nvSpPr>
          <p:cNvPr id="14" name="Textfeld 13">
            <a:extLst>
              <a:ext uri="{FF2B5EF4-FFF2-40B4-BE49-F238E27FC236}">
                <a16:creationId xmlns:a16="http://schemas.microsoft.com/office/drawing/2014/main" id="{D00765F7-FBB8-4EFE-89FD-02F99DF481DC}"/>
              </a:ext>
            </a:extLst>
          </p:cNvPr>
          <p:cNvSpPr txBox="1"/>
          <p:nvPr/>
        </p:nvSpPr>
        <p:spPr>
          <a:xfrm>
            <a:off x="7403718" y="3318102"/>
            <a:ext cx="4455086" cy="954107"/>
          </a:xfrm>
          <a:prstGeom prst="rect">
            <a:avLst/>
          </a:prstGeom>
          <a:noFill/>
        </p:spPr>
        <p:txBody>
          <a:bodyPr wrap="square" rtlCol="0">
            <a:spAutoFit/>
          </a:bodyPr>
          <a:lstStyle/>
          <a:p>
            <a:r>
              <a:rPr lang="de-DE" sz="1400" dirty="0">
                <a:solidFill>
                  <a:srgbClr val="0F4281"/>
                </a:solidFill>
                <a:latin typeface="Frutiger LT Std 45 Light"/>
              </a:rPr>
              <a:t>Möglichkeit:</a:t>
            </a:r>
          </a:p>
          <a:p>
            <a:pPr indent="-285750">
              <a:buFont typeface="Arial" panose="020B0604020202020204" pitchFamily="34" charset="0"/>
              <a:buChar char="•"/>
            </a:pPr>
            <a:r>
              <a:rPr lang="de-DE" sz="1400" dirty="0">
                <a:solidFill>
                  <a:srgbClr val="0F4281"/>
                </a:solidFill>
                <a:latin typeface="Frutiger LT Std 45 Light"/>
              </a:rPr>
              <a:t>Vorausschauende Analyse und Beantragung der Projektförderung</a:t>
            </a:r>
          </a:p>
          <a:p>
            <a:pPr indent="-285750">
              <a:buFont typeface="Arial" panose="020B0604020202020204" pitchFamily="34" charset="0"/>
              <a:buChar char="•"/>
            </a:pPr>
            <a:r>
              <a:rPr lang="de-DE" sz="1400" dirty="0">
                <a:solidFill>
                  <a:srgbClr val="0F4281"/>
                </a:solidFill>
                <a:latin typeface="Frutiger LT Std 45 Light"/>
              </a:rPr>
              <a:t>Analyse Mitarbeiterkapazität</a:t>
            </a:r>
          </a:p>
        </p:txBody>
      </p:sp>
      <p:grpSp>
        <p:nvGrpSpPr>
          <p:cNvPr id="38" name="Gruppieren 37">
            <a:extLst>
              <a:ext uri="{FF2B5EF4-FFF2-40B4-BE49-F238E27FC236}">
                <a16:creationId xmlns:a16="http://schemas.microsoft.com/office/drawing/2014/main" id="{60641C72-5F1E-45D5-B854-F85AB40C726F}"/>
              </a:ext>
            </a:extLst>
          </p:cNvPr>
          <p:cNvGrpSpPr/>
          <p:nvPr/>
        </p:nvGrpSpPr>
        <p:grpSpPr>
          <a:xfrm>
            <a:off x="653029" y="2396421"/>
            <a:ext cx="11268967" cy="375186"/>
            <a:chOff x="928460" y="4029185"/>
            <a:chExt cx="11410685" cy="375186"/>
          </a:xfrm>
        </p:grpSpPr>
        <p:cxnSp>
          <p:nvCxnSpPr>
            <p:cNvPr id="9" name="Gerader Verbinder 8">
              <a:extLst>
                <a:ext uri="{FF2B5EF4-FFF2-40B4-BE49-F238E27FC236}">
                  <a16:creationId xmlns:a16="http://schemas.microsoft.com/office/drawing/2014/main" id="{F891B014-531A-4D92-9DF3-24900E2D5967}"/>
                </a:ext>
              </a:extLst>
            </p:cNvPr>
            <p:cNvCxnSpPr>
              <a:cxnSpLocks/>
            </p:cNvCxnSpPr>
            <p:nvPr/>
          </p:nvCxnSpPr>
          <p:spPr>
            <a:xfrm>
              <a:off x="928460" y="4309110"/>
              <a:ext cx="11410685" cy="0"/>
            </a:xfrm>
            <a:prstGeom prst="line">
              <a:avLst/>
            </a:prstGeom>
            <a:ln w="15875">
              <a:solidFill>
                <a:srgbClr val="49ADE3"/>
              </a:solidFill>
            </a:ln>
          </p:spPr>
          <p:style>
            <a:lnRef idx="1">
              <a:schemeClr val="accent1"/>
            </a:lnRef>
            <a:fillRef idx="0">
              <a:schemeClr val="accent1"/>
            </a:fillRef>
            <a:effectRef idx="0">
              <a:schemeClr val="accent1"/>
            </a:effectRef>
            <a:fontRef idx="minor">
              <a:schemeClr val="tx1"/>
            </a:fontRef>
          </p:style>
        </p:cxnSp>
        <p:cxnSp>
          <p:nvCxnSpPr>
            <p:cNvPr id="11" name="Gerader Verbinder 10">
              <a:extLst>
                <a:ext uri="{FF2B5EF4-FFF2-40B4-BE49-F238E27FC236}">
                  <a16:creationId xmlns:a16="http://schemas.microsoft.com/office/drawing/2014/main" id="{6C91A63B-7282-4EEA-991B-BB90150691F5}"/>
                </a:ext>
              </a:extLst>
            </p:cNvPr>
            <p:cNvCxnSpPr>
              <a:cxnSpLocks/>
            </p:cNvCxnSpPr>
            <p:nvPr/>
          </p:nvCxnSpPr>
          <p:spPr>
            <a:xfrm flipV="1">
              <a:off x="928460" y="4029185"/>
              <a:ext cx="0" cy="375186"/>
            </a:xfrm>
            <a:prstGeom prst="line">
              <a:avLst/>
            </a:prstGeom>
            <a:ln w="38100">
              <a:solidFill>
                <a:srgbClr val="49ADE3"/>
              </a:solidFill>
            </a:ln>
          </p:spPr>
          <p:style>
            <a:lnRef idx="1">
              <a:schemeClr val="accent1"/>
            </a:lnRef>
            <a:fillRef idx="0">
              <a:schemeClr val="accent1"/>
            </a:fillRef>
            <a:effectRef idx="0">
              <a:schemeClr val="accent1"/>
            </a:effectRef>
            <a:fontRef idx="minor">
              <a:schemeClr val="tx1"/>
            </a:fontRef>
          </p:style>
        </p:cxnSp>
        <p:cxnSp>
          <p:nvCxnSpPr>
            <p:cNvPr id="20" name="Gerader Verbinder 19">
              <a:extLst>
                <a:ext uri="{FF2B5EF4-FFF2-40B4-BE49-F238E27FC236}">
                  <a16:creationId xmlns:a16="http://schemas.microsoft.com/office/drawing/2014/main" id="{768B4B0F-76AC-44A7-B322-9AD5FD7E9438}"/>
                </a:ext>
              </a:extLst>
            </p:cNvPr>
            <p:cNvCxnSpPr>
              <a:cxnSpLocks/>
            </p:cNvCxnSpPr>
            <p:nvPr/>
          </p:nvCxnSpPr>
          <p:spPr>
            <a:xfrm flipV="1">
              <a:off x="1673488" y="4130690"/>
              <a:ext cx="0" cy="180000"/>
            </a:xfrm>
            <a:prstGeom prst="line">
              <a:avLst/>
            </a:prstGeom>
            <a:ln w="22225">
              <a:solidFill>
                <a:srgbClr val="49ADE3"/>
              </a:solidFill>
            </a:ln>
          </p:spPr>
          <p:style>
            <a:lnRef idx="1">
              <a:schemeClr val="accent1"/>
            </a:lnRef>
            <a:fillRef idx="0">
              <a:schemeClr val="accent1"/>
            </a:fillRef>
            <a:effectRef idx="0">
              <a:schemeClr val="accent1"/>
            </a:effectRef>
            <a:fontRef idx="minor">
              <a:schemeClr val="tx1"/>
            </a:fontRef>
          </p:style>
        </p:cxnSp>
        <p:cxnSp>
          <p:nvCxnSpPr>
            <p:cNvPr id="21" name="Gerader Verbinder 20">
              <a:extLst>
                <a:ext uri="{FF2B5EF4-FFF2-40B4-BE49-F238E27FC236}">
                  <a16:creationId xmlns:a16="http://schemas.microsoft.com/office/drawing/2014/main" id="{B2E55A31-971F-4426-8CF5-C0A0510CCB32}"/>
                </a:ext>
              </a:extLst>
            </p:cNvPr>
            <p:cNvCxnSpPr>
              <a:cxnSpLocks/>
            </p:cNvCxnSpPr>
            <p:nvPr/>
          </p:nvCxnSpPr>
          <p:spPr>
            <a:xfrm flipV="1">
              <a:off x="2408719" y="4130690"/>
              <a:ext cx="0" cy="180000"/>
            </a:xfrm>
            <a:prstGeom prst="line">
              <a:avLst/>
            </a:prstGeom>
            <a:ln w="22225">
              <a:solidFill>
                <a:srgbClr val="49ADE3"/>
              </a:solidFill>
            </a:ln>
          </p:spPr>
          <p:style>
            <a:lnRef idx="1">
              <a:schemeClr val="accent1"/>
            </a:lnRef>
            <a:fillRef idx="0">
              <a:schemeClr val="accent1"/>
            </a:fillRef>
            <a:effectRef idx="0">
              <a:schemeClr val="accent1"/>
            </a:effectRef>
            <a:fontRef idx="minor">
              <a:schemeClr val="tx1"/>
            </a:fontRef>
          </p:style>
        </p:cxnSp>
        <p:cxnSp>
          <p:nvCxnSpPr>
            <p:cNvPr id="22" name="Gerader Verbinder 21">
              <a:extLst>
                <a:ext uri="{FF2B5EF4-FFF2-40B4-BE49-F238E27FC236}">
                  <a16:creationId xmlns:a16="http://schemas.microsoft.com/office/drawing/2014/main" id="{10CE13E9-62E5-456C-B887-D4F93C9B397F}"/>
                </a:ext>
              </a:extLst>
            </p:cNvPr>
            <p:cNvCxnSpPr>
              <a:cxnSpLocks/>
            </p:cNvCxnSpPr>
            <p:nvPr/>
          </p:nvCxnSpPr>
          <p:spPr>
            <a:xfrm flipV="1">
              <a:off x="3140347" y="4130690"/>
              <a:ext cx="0" cy="180000"/>
            </a:xfrm>
            <a:prstGeom prst="line">
              <a:avLst/>
            </a:prstGeom>
            <a:ln w="22225">
              <a:solidFill>
                <a:srgbClr val="49ADE3"/>
              </a:solidFill>
            </a:ln>
          </p:spPr>
          <p:style>
            <a:lnRef idx="1">
              <a:schemeClr val="accent1"/>
            </a:lnRef>
            <a:fillRef idx="0">
              <a:schemeClr val="accent1"/>
            </a:fillRef>
            <a:effectRef idx="0">
              <a:schemeClr val="accent1"/>
            </a:effectRef>
            <a:fontRef idx="minor">
              <a:schemeClr val="tx1"/>
            </a:fontRef>
          </p:style>
        </p:cxnSp>
        <p:cxnSp>
          <p:nvCxnSpPr>
            <p:cNvPr id="23" name="Gerader Verbinder 22">
              <a:extLst>
                <a:ext uri="{FF2B5EF4-FFF2-40B4-BE49-F238E27FC236}">
                  <a16:creationId xmlns:a16="http://schemas.microsoft.com/office/drawing/2014/main" id="{E74CDB07-2476-4165-B0D6-E56278330695}"/>
                </a:ext>
              </a:extLst>
            </p:cNvPr>
            <p:cNvCxnSpPr>
              <a:cxnSpLocks/>
            </p:cNvCxnSpPr>
            <p:nvPr/>
          </p:nvCxnSpPr>
          <p:spPr>
            <a:xfrm flipV="1">
              <a:off x="3882639" y="4130690"/>
              <a:ext cx="0" cy="180000"/>
            </a:xfrm>
            <a:prstGeom prst="line">
              <a:avLst/>
            </a:prstGeom>
            <a:ln w="22225">
              <a:solidFill>
                <a:srgbClr val="49ADE3"/>
              </a:solidFill>
            </a:ln>
          </p:spPr>
          <p:style>
            <a:lnRef idx="1">
              <a:schemeClr val="accent1"/>
            </a:lnRef>
            <a:fillRef idx="0">
              <a:schemeClr val="accent1"/>
            </a:fillRef>
            <a:effectRef idx="0">
              <a:schemeClr val="accent1"/>
            </a:effectRef>
            <a:fontRef idx="minor">
              <a:schemeClr val="tx1"/>
            </a:fontRef>
          </p:style>
        </p:cxnSp>
        <p:cxnSp>
          <p:nvCxnSpPr>
            <p:cNvPr id="24" name="Gerader Verbinder 23">
              <a:extLst>
                <a:ext uri="{FF2B5EF4-FFF2-40B4-BE49-F238E27FC236}">
                  <a16:creationId xmlns:a16="http://schemas.microsoft.com/office/drawing/2014/main" id="{43B35E0C-F174-4C35-B905-A39CBECD0336}"/>
                </a:ext>
              </a:extLst>
            </p:cNvPr>
            <p:cNvCxnSpPr>
              <a:cxnSpLocks/>
            </p:cNvCxnSpPr>
            <p:nvPr/>
          </p:nvCxnSpPr>
          <p:spPr>
            <a:xfrm flipV="1">
              <a:off x="4618360" y="4130690"/>
              <a:ext cx="0" cy="180000"/>
            </a:xfrm>
            <a:prstGeom prst="line">
              <a:avLst/>
            </a:prstGeom>
            <a:ln w="22225">
              <a:solidFill>
                <a:srgbClr val="49ADE3"/>
              </a:solidFill>
            </a:ln>
          </p:spPr>
          <p:style>
            <a:lnRef idx="1">
              <a:schemeClr val="accent1"/>
            </a:lnRef>
            <a:fillRef idx="0">
              <a:schemeClr val="accent1"/>
            </a:fillRef>
            <a:effectRef idx="0">
              <a:schemeClr val="accent1"/>
            </a:effectRef>
            <a:fontRef idx="minor">
              <a:schemeClr val="tx1"/>
            </a:fontRef>
          </p:style>
        </p:cxnSp>
        <p:cxnSp>
          <p:nvCxnSpPr>
            <p:cNvPr id="25" name="Gerader Verbinder 24">
              <a:extLst>
                <a:ext uri="{FF2B5EF4-FFF2-40B4-BE49-F238E27FC236}">
                  <a16:creationId xmlns:a16="http://schemas.microsoft.com/office/drawing/2014/main" id="{F0867C53-D9B1-4A09-9519-2B412DA11FE7}"/>
                </a:ext>
              </a:extLst>
            </p:cNvPr>
            <p:cNvCxnSpPr>
              <a:cxnSpLocks/>
            </p:cNvCxnSpPr>
            <p:nvPr/>
          </p:nvCxnSpPr>
          <p:spPr>
            <a:xfrm flipV="1">
              <a:off x="5358170" y="4130690"/>
              <a:ext cx="0" cy="180000"/>
            </a:xfrm>
            <a:prstGeom prst="line">
              <a:avLst/>
            </a:prstGeom>
            <a:ln w="22225">
              <a:solidFill>
                <a:srgbClr val="49ADE3"/>
              </a:solidFill>
            </a:ln>
          </p:spPr>
          <p:style>
            <a:lnRef idx="1">
              <a:schemeClr val="accent1"/>
            </a:lnRef>
            <a:fillRef idx="0">
              <a:schemeClr val="accent1"/>
            </a:fillRef>
            <a:effectRef idx="0">
              <a:schemeClr val="accent1"/>
            </a:effectRef>
            <a:fontRef idx="minor">
              <a:schemeClr val="tx1"/>
            </a:fontRef>
          </p:style>
        </p:cxnSp>
      </p:grpSp>
      <p:sp>
        <p:nvSpPr>
          <p:cNvPr id="40" name="Pfeil: gebogen 39">
            <a:extLst>
              <a:ext uri="{FF2B5EF4-FFF2-40B4-BE49-F238E27FC236}">
                <a16:creationId xmlns:a16="http://schemas.microsoft.com/office/drawing/2014/main" id="{1C2E0CFD-9BA9-4324-BFE0-3E8806B46E49}"/>
              </a:ext>
            </a:extLst>
          </p:cNvPr>
          <p:cNvSpPr/>
          <p:nvPr/>
        </p:nvSpPr>
        <p:spPr>
          <a:xfrm rot="10800000">
            <a:off x="1015311" y="3142535"/>
            <a:ext cx="6081051" cy="440812"/>
          </a:xfrm>
          <a:prstGeom prst="bentArrow">
            <a:avLst/>
          </a:prstGeom>
          <a:solidFill>
            <a:srgbClr val="49AD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solidFill>
                <a:schemeClr val="tx1"/>
              </a:solidFill>
            </a:endParaRPr>
          </a:p>
        </p:txBody>
      </p:sp>
      <p:sp>
        <p:nvSpPr>
          <p:cNvPr id="41" name="Pfeil: gebogen 40">
            <a:extLst>
              <a:ext uri="{FF2B5EF4-FFF2-40B4-BE49-F238E27FC236}">
                <a16:creationId xmlns:a16="http://schemas.microsoft.com/office/drawing/2014/main" id="{5907C37F-6044-4DC2-8D47-4DA09B0DD812}"/>
              </a:ext>
            </a:extLst>
          </p:cNvPr>
          <p:cNvSpPr/>
          <p:nvPr/>
        </p:nvSpPr>
        <p:spPr>
          <a:xfrm flipV="1">
            <a:off x="6812487" y="2897661"/>
            <a:ext cx="4657778" cy="383849"/>
          </a:xfrm>
          <a:prstGeom prst="bentArrow">
            <a:avLst/>
          </a:prstGeom>
          <a:solidFill>
            <a:srgbClr val="49AD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solidFill>
                <a:schemeClr val="tx1"/>
              </a:solidFill>
            </a:endParaRPr>
          </a:p>
        </p:txBody>
      </p:sp>
      <p:sp>
        <p:nvSpPr>
          <p:cNvPr id="18" name="Rechteck 17">
            <a:extLst>
              <a:ext uri="{FF2B5EF4-FFF2-40B4-BE49-F238E27FC236}">
                <a16:creationId xmlns:a16="http://schemas.microsoft.com/office/drawing/2014/main" id="{D69ACAC5-ABEE-4906-977D-C8EA1D3CE94A}"/>
              </a:ext>
            </a:extLst>
          </p:cNvPr>
          <p:cNvSpPr/>
          <p:nvPr/>
        </p:nvSpPr>
        <p:spPr>
          <a:xfrm>
            <a:off x="6360629" y="2118915"/>
            <a:ext cx="883575" cy="369332"/>
          </a:xfrm>
          <a:prstGeom prst="rect">
            <a:avLst/>
          </a:prstGeom>
        </p:spPr>
        <p:txBody>
          <a:bodyPr wrap="none">
            <a:spAutoFit/>
          </a:bodyPr>
          <a:lstStyle/>
          <a:p>
            <a:r>
              <a:rPr lang="de-DE" b="1" dirty="0">
                <a:solidFill>
                  <a:srgbClr val="0A5397"/>
                </a:solidFill>
              </a:rPr>
              <a:t>aktuell</a:t>
            </a:r>
          </a:p>
        </p:txBody>
      </p:sp>
      <p:cxnSp>
        <p:nvCxnSpPr>
          <p:cNvPr id="32" name="Gerader Verbinder 31">
            <a:extLst>
              <a:ext uri="{FF2B5EF4-FFF2-40B4-BE49-F238E27FC236}">
                <a16:creationId xmlns:a16="http://schemas.microsoft.com/office/drawing/2014/main" id="{3EC2EF91-7DC7-4C1D-B548-5F4DCA8052AD}"/>
              </a:ext>
            </a:extLst>
          </p:cNvPr>
          <p:cNvCxnSpPr>
            <a:cxnSpLocks/>
          </p:cNvCxnSpPr>
          <p:nvPr/>
        </p:nvCxnSpPr>
        <p:spPr>
          <a:xfrm flipV="1">
            <a:off x="6104307" y="2489479"/>
            <a:ext cx="0" cy="180000"/>
          </a:xfrm>
          <a:prstGeom prst="line">
            <a:avLst/>
          </a:prstGeom>
          <a:ln w="22225">
            <a:solidFill>
              <a:srgbClr val="49ADE3"/>
            </a:solidFill>
          </a:ln>
        </p:spPr>
        <p:style>
          <a:lnRef idx="1">
            <a:schemeClr val="accent1"/>
          </a:lnRef>
          <a:fillRef idx="0">
            <a:schemeClr val="accent1"/>
          </a:fillRef>
          <a:effectRef idx="0">
            <a:schemeClr val="accent1"/>
          </a:effectRef>
          <a:fontRef idx="minor">
            <a:schemeClr val="tx1"/>
          </a:fontRef>
        </p:style>
      </p:cxnSp>
      <p:cxnSp>
        <p:nvCxnSpPr>
          <p:cNvPr id="33" name="Gerader Verbinder 32">
            <a:extLst>
              <a:ext uri="{FF2B5EF4-FFF2-40B4-BE49-F238E27FC236}">
                <a16:creationId xmlns:a16="http://schemas.microsoft.com/office/drawing/2014/main" id="{0E2A8160-D683-43BC-837C-6D87A1C76C5B}"/>
              </a:ext>
            </a:extLst>
          </p:cNvPr>
          <p:cNvCxnSpPr>
            <a:cxnSpLocks/>
          </p:cNvCxnSpPr>
          <p:nvPr/>
        </p:nvCxnSpPr>
        <p:spPr>
          <a:xfrm flipV="1">
            <a:off x="6826849" y="2489479"/>
            <a:ext cx="0" cy="180000"/>
          </a:xfrm>
          <a:prstGeom prst="line">
            <a:avLst/>
          </a:prstGeom>
          <a:ln w="22225">
            <a:solidFill>
              <a:srgbClr val="49ADE3"/>
            </a:solidFill>
          </a:ln>
        </p:spPr>
        <p:style>
          <a:lnRef idx="1">
            <a:schemeClr val="accent1"/>
          </a:lnRef>
          <a:fillRef idx="0">
            <a:schemeClr val="accent1"/>
          </a:fillRef>
          <a:effectRef idx="0">
            <a:schemeClr val="accent1"/>
          </a:effectRef>
          <a:fontRef idx="minor">
            <a:schemeClr val="tx1"/>
          </a:fontRef>
        </p:style>
      </p:cxnSp>
      <p:cxnSp>
        <p:nvCxnSpPr>
          <p:cNvPr id="34" name="Gerader Verbinder 33">
            <a:extLst>
              <a:ext uri="{FF2B5EF4-FFF2-40B4-BE49-F238E27FC236}">
                <a16:creationId xmlns:a16="http://schemas.microsoft.com/office/drawing/2014/main" id="{84FBBFCD-72D0-42E2-A5CF-BDA1FFAB9B37}"/>
              </a:ext>
            </a:extLst>
          </p:cNvPr>
          <p:cNvCxnSpPr>
            <a:cxnSpLocks/>
          </p:cNvCxnSpPr>
          <p:nvPr/>
        </p:nvCxnSpPr>
        <p:spPr>
          <a:xfrm flipV="1">
            <a:off x="7559922" y="2489479"/>
            <a:ext cx="0" cy="180000"/>
          </a:xfrm>
          <a:prstGeom prst="line">
            <a:avLst/>
          </a:prstGeom>
          <a:ln w="22225">
            <a:solidFill>
              <a:srgbClr val="49ADE3"/>
            </a:solidFill>
          </a:ln>
        </p:spPr>
        <p:style>
          <a:lnRef idx="1">
            <a:schemeClr val="accent1"/>
          </a:lnRef>
          <a:fillRef idx="0">
            <a:schemeClr val="accent1"/>
          </a:fillRef>
          <a:effectRef idx="0">
            <a:schemeClr val="accent1"/>
          </a:effectRef>
          <a:fontRef idx="minor">
            <a:schemeClr val="tx1"/>
          </a:fontRef>
        </p:style>
      </p:cxnSp>
      <p:cxnSp>
        <p:nvCxnSpPr>
          <p:cNvPr id="36" name="Gerader Verbinder 35">
            <a:extLst>
              <a:ext uri="{FF2B5EF4-FFF2-40B4-BE49-F238E27FC236}">
                <a16:creationId xmlns:a16="http://schemas.microsoft.com/office/drawing/2014/main" id="{CAB32988-1D5B-4AA5-8D43-F7E6CB69FC19}"/>
              </a:ext>
            </a:extLst>
          </p:cNvPr>
          <p:cNvCxnSpPr>
            <a:cxnSpLocks/>
          </p:cNvCxnSpPr>
          <p:nvPr/>
        </p:nvCxnSpPr>
        <p:spPr>
          <a:xfrm flipV="1">
            <a:off x="8286505" y="2489479"/>
            <a:ext cx="0" cy="180000"/>
          </a:xfrm>
          <a:prstGeom prst="line">
            <a:avLst/>
          </a:prstGeom>
          <a:ln w="22225">
            <a:solidFill>
              <a:srgbClr val="49ADE3"/>
            </a:solidFill>
          </a:ln>
        </p:spPr>
        <p:style>
          <a:lnRef idx="1">
            <a:schemeClr val="accent1"/>
          </a:lnRef>
          <a:fillRef idx="0">
            <a:schemeClr val="accent1"/>
          </a:fillRef>
          <a:effectRef idx="0">
            <a:schemeClr val="accent1"/>
          </a:effectRef>
          <a:fontRef idx="minor">
            <a:schemeClr val="tx1"/>
          </a:fontRef>
        </p:style>
      </p:cxnSp>
      <p:cxnSp>
        <p:nvCxnSpPr>
          <p:cNvPr id="39" name="Gerader Verbinder 38">
            <a:extLst>
              <a:ext uri="{FF2B5EF4-FFF2-40B4-BE49-F238E27FC236}">
                <a16:creationId xmlns:a16="http://schemas.microsoft.com/office/drawing/2014/main" id="{AF44D1CA-5141-4A14-AAAE-D4A4EA1C21EC}"/>
              </a:ext>
            </a:extLst>
          </p:cNvPr>
          <p:cNvCxnSpPr>
            <a:cxnSpLocks/>
          </p:cNvCxnSpPr>
          <p:nvPr/>
        </p:nvCxnSpPr>
        <p:spPr>
          <a:xfrm flipV="1">
            <a:off x="9739798" y="2489479"/>
            <a:ext cx="0" cy="180000"/>
          </a:xfrm>
          <a:prstGeom prst="line">
            <a:avLst/>
          </a:prstGeom>
          <a:ln w="22225">
            <a:solidFill>
              <a:srgbClr val="49ADE3"/>
            </a:solidFill>
          </a:ln>
        </p:spPr>
        <p:style>
          <a:lnRef idx="1">
            <a:schemeClr val="accent1"/>
          </a:lnRef>
          <a:fillRef idx="0">
            <a:schemeClr val="accent1"/>
          </a:fillRef>
          <a:effectRef idx="0">
            <a:schemeClr val="accent1"/>
          </a:effectRef>
          <a:fontRef idx="minor">
            <a:schemeClr val="tx1"/>
          </a:fontRef>
        </p:style>
      </p:cxnSp>
      <p:cxnSp>
        <p:nvCxnSpPr>
          <p:cNvPr id="48" name="Gerader Verbinder 47">
            <a:extLst>
              <a:ext uri="{FF2B5EF4-FFF2-40B4-BE49-F238E27FC236}">
                <a16:creationId xmlns:a16="http://schemas.microsoft.com/office/drawing/2014/main" id="{2B9D9CE8-ABA3-4D70-9F39-3BE7A282A356}"/>
              </a:ext>
            </a:extLst>
          </p:cNvPr>
          <p:cNvCxnSpPr>
            <a:cxnSpLocks/>
          </p:cNvCxnSpPr>
          <p:nvPr/>
        </p:nvCxnSpPr>
        <p:spPr>
          <a:xfrm flipV="1">
            <a:off x="10462340" y="2489479"/>
            <a:ext cx="0" cy="180000"/>
          </a:xfrm>
          <a:prstGeom prst="line">
            <a:avLst/>
          </a:prstGeom>
          <a:ln w="22225">
            <a:solidFill>
              <a:srgbClr val="49ADE3"/>
            </a:solidFill>
          </a:ln>
        </p:spPr>
        <p:style>
          <a:lnRef idx="1">
            <a:schemeClr val="accent1"/>
          </a:lnRef>
          <a:fillRef idx="0">
            <a:schemeClr val="accent1"/>
          </a:fillRef>
          <a:effectRef idx="0">
            <a:schemeClr val="accent1"/>
          </a:effectRef>
          <a:fontRef idx="minor">
            <a:schemeClr val="tx1"/>
          </a:fontRef>
        </p:style>
      </p:cxnSp>
      <p:cxnSp>
        <p:nvCxnSpPr>
          <p:cNvPr id="50" name="Gerader Verbinder 49">
            <a:extLst>
              <a:ext uri="{FF2B5EF4-FFF2-40B4-BE49-F238E27FC236}">
                <a16:creationId xmlns:a16="http://schemas.microsoft.com/office/drawing/2014/main" id="{B7F77C42-806A-4C57-89E4-F29908E53FF0}"/>
              </a:ext>
            </a:extLst>
          </p:cNvPr>
          <p:cNvCxnSpPr>
            <a:cxnSpLocks/>
          </p:cNvCxnSpPr>
          <p:nvPr/>
        </p:nvCxnSpPr>
        <p:spPr>
          <a:xfrm flipV="1">
            <a:off x="11195413" y="2489479"/>
            <a:ext cx="0" cy="180000"/>
          </a:xfrm>
          <a:prstGeom prst="line">
            <a:avLst/>
          </a:prstGeom>
          <a:ln w="22225">
            <a:solidFill>
              <a:srgbClr val="49ADE3"/>
            </a:solidFill>
          </a:ln>
        </p:spPr>
        <p:style>
          <a:lnRef idx="1">
            <a:schemeClr val="accent1"/>
          </a:lnRef>
          <a:fillRef idx="0">
            <a:schemeClr val="accent1"/>
          </a:fillRef>
          <a:effectRef idx="0">
            <a:schemeClr val="accent1"/>
          </a:effectRef>
          <a:fontRef idx="minor">
            <a:schemeClr val="tx1"/>
          </a:fontRef>
        </p:style>
      </p:cxnSp>
      <p:cxnSp>
        <p:nvCxnSpPr>
          <p:cNvPr id="51" name="Gerader Verbinder 50">
            <a:extLst>
              <a:ext uri="{FF2B5EF4-FFF2-40B4-BE49-F238E27FC236}">
                <a16:creationId xmlns:a16="http://schemas.microsoft.com/office/drawing/2014/main" id="{1913D2F7-1738-4900-BCFE-5BA74A211E75}"/>
              </a:ext>
            </a:extLst>
          </p:cNvPr>
          <p:cNvCxnSpPr>
            <a:cxnSpLocks/>
          </p:cNvCxnSpPr>
          <p:nvPr/>
        </p:nvCxnSpPr>
        <p:spPr>
          <a:xfrm flipV="1">
            <a:off x="11921996" y="2489479"/>
            <a:ext cx="0" cy="180000"/>
          </a:xfrm>
          <a:prstGeom prst="line">
            <a:avLst/>
          </a:prstGeom>
          <a:ln w="22225">
            <a:solidFill>
              <a:srgbClr val="49ADE3"/>
            </a:solidFill>
          </a:ln>
        </p:spPr>
        <p:style>
          <a:lnRef idx="1">
            <a:schemeClr val="accent1"/>
          </a:lnRef>
          <a:fillRef idx="0">
            <a:schemeClr val="accent1"/>
          </a:fillRef>
          <a:effectRef idx="0">
            <a:schemeClr val="accent1"/>
          </a:effectRef>
          <a:fontRef idx="minor">
            <a:schemeClr val="tx1"/>
          </a:fontRef>
        </p:style>
      </p:cxnSp>
      <p:cxnSp>
        <p:nvCxnSpPr>
          <p:cNvPr id="43" name="Gerader Verbinder 42">
            <a:extLst>
              <a:ext uri="{FF2B5EF4-FFF2-40B4-BE49-F238E27FC236}">
                <a16:creationId xmlns:a16="http://schemas.microsoft.com/office/drawing/2014/main" id="{3F9004CE-5652-4094-A827-16634866D1B4}"/>
              </a:ext>
            </a:extLst>
          </p:cNvPr>
          <p:cNvCxnSpPr>
            <a:cxnSpLocks/>
          </p:cNvCxnSpPr>
          <p:nvPr/>
        </p:nvCxnSpPr>
        <p:spPr>
          <a:xfrm flipV="1">
            <a:off x="9070076" y="2490877"/>
            <a:ext cx="0" cy="180000"/>
          </a:xfrm>
          <a:prstGeom prst="line">
            <a:avLst/>
          </a:prstGeom>
          <a:ln w="22225">
            <a:solidFill>
              <a:srgbClr val="49ADE3"/>
            </a:solidFill>
          </a:ln>
        </p:spPr>
        <p:style>
          <a:lnRef idx="1">
            <a:schemeClr val="accent1"/>
          </a:lnRef>
          <a:fillRef idx="0">
            <a:schemeClr val="accent1"/>
          </a:fillRef>
          <a:effectRef idx="0">
            <a:schemeClr val="accent1"/>
          </a:effectRef>
          <a:fontRef idx="minor">
            <a:schemeClr val="tx1"/>
          </a:fontRef>
        </p:style>
      </p:cxnSp>
      <p:sp>
        <p:nvSpPr>
          <p:cNvPr id="2" name="Rechteck 1">
            <a:extLst>
              <a:ext uri="{FF2B5EF4-FFF2-40B4-BE49-F238E27FC236}">
                <a16:creationId xmlns:a16="http://schemas.microsoft.com/office/drawing/2014/main" id="{19C2E473-F999-4B20-B5D9-253BE3081137}"/>
              </a:ext>
            </a:extLst>
          </p:cNvPr>
          <p:cNvSpPr/>
          <p:nvPr/>
        </p:nvSpPr>
        <p:spPr>
          <a:xfrm>
            <a:off x="653029" y="4858851"/>
            <a:ext cx="9319162" cy="1282402"/>
          </a:xfrm>
          <a:prstGeom prst="rect">
            <a:avLst/>
          </a:prstGeom>
        </p:spPr>
        <p:txBody>
          <a:bodyPr wrap="square">
            <a:spAutoFit/>
          </a:bodyPr>
          <a:lstStyle/>
          <a:p>
            <a:pPr marL="182880" lvl="0" indent="-182880" defTabSz="914400">
              <a:lnSpc>
                <a:spcPct val="90000"/>
              </a:lnSpc>
              <a:spcBef>
                <a:spcPts val="1200"/>
              </a:spcBef>
              <a:spcAft>
                <a:spcPts val="200"/>
              </a:spcAft>
              <a:buClr>
                <a:srgbClr val="0F4281"/>
              </a:buClr>
              <a:buFont typeface="Wingdings" pitchFamily="2" charset="2"/>
              <a:buChar char=""/>
              <a:defRPr/>
            </a:pPr>
            <a:r>
              <a:rPr lang="de-DE" sz="2000" b="1" u="sng" dirty="0">
                <a:solidFill>
                  <a:srgbClr val="0F4281"/>
                </a:solidFill>
                <a:latin typeface="Frutiger LT Std 45 Light"/>
              </a:rPr>
              <a:t>Förderfähige Kosten</a:t>
            </a:r>
            <a:r>
              <a:rPr lang="de-DE" sz="2000" dirty="0">
                <a:solidFill>
                  <a:srgbClr val="0F4281"/>
                </a:solidFill>
                <a:latin typeface="Frutiger LT Std 45 Light"/>
              </a:rPr>
              <a:t>: Personalkosten mit Arbeitgeberanteil</a:t>
            </a:r>
          </a:p>
          <a:p>
            <a:pPr marL="182880" lvl="0" indent="-182880" defTabSz="914400">
              <a:lnSpc>
                <a:spcPct val="90000"/>
              </a:lnSpc>
              <a:spcBef>
                <a:spcPts val="1200"/>
              </a:spcBef>
              <a:spcAft>
                <a:spcPts val="200"/>
              </a:spcAft>
              <a:buClr>
                <a:srgbClr val="0F4281"/>
              </a:buClr>
              <a:buFont typeface="Wingdings" pitchFamily="2" charset="2"/>
              <a:buChar char=""/>
              <a:defRPr/>
            </a:pPr>
            <a:r>
              <a:rPr lang="de-DE" sz="2000" b="1" u="sng" dirty="0">
                <a:solidFill>
                  <a:srgbClr val="0F4281"/>
                </a:solidFill>
                <a:latin typeface="Frutiger LT Std 45 Light"/>
              </a:rPr>
              <a:t>Förderquote</a:t>
            </a:r>
            <a:r>
              <a:rPr lang="de-DE" sz="2000" dirty="0">
                <a:solidFill>
                  <a:srgbClr val="0F4281"/>
                </a:solidFill>
                <a:latin typeface="Frutiger LT Std 45 Light"/>
              </a:rPr>
              <a:t>: 25 %</a:t>
            </a:r>
          </a:p>
          <a:p>
            <a:pPr marL="182880" lvl="0" indent="-182880" defTabSz="914400">
              <a:lnSpc>
                <a:spcPct val="90000"/>
              </a:lnSpc>
              <a:spcBef>
                <a:spcPts val="1200"/>
              </a:spcBef>
              <a:spcAft>
                <a:spcPts val="200"/>
              </a:spcAft>
              <a:buClr>
                <a:srgbClr val="0F4281"/>
              </a:buClr>
              <a:buFont typeface="Wingdings" pitchFamily="2" charset="2"/>
              <a:buChar char=""/>
              <a:defRPr/>
            </a:pPr>
            <a:r>
              <a:rPr lang="de-DE" sz="2000" b="1" u="sng" dirty="0">
                <a:solidFill>
                  <a:srgbClr val="0F4281"/>
                </a:solidFill>
                <a:latin typeface="Frutiger LT Std 45 Light"/>
              </a:rPr>
              <a:t>Maximale förderfähige Kosten</a:t>
            </a:r>
            <a:r>
              <a:rPr lang="de-DE" sz="2000" dirty="0">
                <a:solidFill>
                  <a:srgbClr val="0F4281"/>
                </a:solidFill>
                <a:latin typeface="Frutiger LT Std 45 Light"/>
              </a:rPr>
              <a:t>: 4 Mio. € pro Wirtschaftsjahr</a:t>
            </a:r>
          </a:p>
        </p:txBody>
      </p:sp>
    </p:spTree>
    <p:extLst>
      <p:ext uri="{BB962C8B-B14F-4D97-AF65-F5344CB8AC3E}">
        <p14:creationId xmlns:p14="http://schemas.microsoft.com/office/powerpoint/2010/main" val="325828246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liennummernplatzhalter 2">
            <a:extLst>
              <a:ext uri="{FF2B5EF4-FFF2-40B4-BE49-F238E27FC236}">
                <a16:creationId xmlns:a16="http://schemas.microsoft.com/office/drawing/2014/main" id="{808F161F-D335-4E43-8532-1CE26E5EECC7}"/>
              </a:ext>
            </a:extLst>
          </p:cNvPr>
          <p:cNvSpPr>
            <a:spLocks noGrp="1"/>
          </p:cNvSpPr>
          <p:nvPr>
            <p:ph type="sldNum" sz="quarter" idx="12"/>
          </p:nvPr>
        </p:nvSpPr>
        <p:spPr/>
        <p:txBody>
          <a:bodyPr/>
          <a:lstStyle/>
          <a:p>
            <a:r>
              <a:rPr lang="en-US"/>
              <a:t>Seite </a:t>
            </a:r>
            <a:fld id="{4FAB73BC-B049-4115-A692-8D63A059BFB8}" type="slidenum">
              <a:rPr lang="en-US" smtClean="0"/>
              <a:pPr/>
              <a:t>23</a:t>
            </a:fld>
            <a:endParaRPr lang="en-US" dirty="0"/>
          </a:p>
        </p:txBody>
      </p:sp>
      <p:sp>
        <p:nvSpPr>
          <p:cNvPr id="4" name="Titel 3">
            <a:extLst>
              <a:ext uri="{FF2B5EF4-FFF2-40B4-BE49-F238E27FC236}">
                <a16:creationId xmlns:a16="http://schemas.microsoft.com/office/drawing/2014/main" id="{191659AA-983F-4058-8559-72B5E209E4DF}"/>
              </a:ext>
            </a:extLst>
          </p:cNvPr>
          <p:cNvSpPr>
            <a:spLocks noGrp="1"/>
          </p:cNvSpPr>
          <p:nvPr>
            <p:ph type="title"/>
          </p:nvPr>
        </p:nvSpPr>
        <p:spPr/>
        <p:txBody>
          <a:bodyPr/>
          <a:lstStyle/>
          <a:p>
            <a:r>
              <a:rPr lang="de-DE" dirty="0"/>
              <a:t>Rheinisches Revier</a:t>
            </a:r>
          </a:p>
        </p:txBody>
      </p:sp>
      <p:sp>
        <p:nvSpPr>
          <p:cNvPr id="11" name="Rechteck 10">
            <a:extLst>
              <a:ext uri="{FF2B5EF4-FFF2-40B4-BE49-F238E27FC236}">
                <a16:creationId xmlns:a16="http://schemas.microsoft.com/office/drawing/2014/main" id="{2E963506-C17B-44F6-8552-BF4052721CA8}"/>
              </a:ext>
            </a:extLst>
          </p:cNvPr>
          <p:cNvSpPr/>
          <p:nvPr/>
        </p:nvSpPr>
        <p:spPr>
          <a:xfrm>
            <a:off x="1116419" y="1605516"/>
            <a:ext cx="3923414" cy="499731"/>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pic>
        <p:nvPicPr>
          <p:cNvPr id="2" name="Grafik 1">
            <a:extLst>
              <a:ext uri="{FF2B5EF4-FFF2-40B4-BE49-F238E27FC236}">
                <a16:creationId xmlns:a16="http://schemas.microsoft.com/office/drawing/2014/main" id="{C0B9696A-70F6-4985-8D89-57659A4AA1F7}"/>
              </a:ext>
            </a:extLst>
          </p:cNvPr>
          <p:cNvPicPr>
            <a:picLocks noChangeAspect="1"/>
          </p:cNvPicPr>
          <p:nvPr/>
        </p:nvPicPr>
        <p:blipFill>
          <a:blip r:embed="rId3"/>
          <a:stretch>
            <a:fillRect/>
          </a:stretch>
        </p:blipFill>
        <p:spPr>
          <a:xfrm>
            <a:off x="6096000" y="1756344"/>
            <a:ext cx="5529576" cy="3909164"/>
          </a:xfrm>
          <a:prstGeom prst="rect">
            <a:avLst/>
          </a:prstGeom>
        </p:spPr>
      </p:pic>
      <p:sp>
        <p:nvSpPr>
          <p:cNvPr id="5" name="Textfeld 4">
            <a:extLst>
              <a:ext uri="{FF2B5EF4-FFF2-40B4-BE49-F238E27FC236}">
                <a16:creationId xmlns:a16="http://schemas.microsoft.com/office/drawing/2014/main" id="{76142C9D-1074-483A-AA6B-9053679013DC}"/>
              </a:ext>
            </a:extLst>
          </p:cNvPr>
          <p:cNvSpPr txBox="1"/>
          <p:nvPr/>
        </p:nvSpPr>
        <p:spPr>
          <a:xfrm>
            <a:off x="227648" y="1618340"/>
            <a:ext cx="5711239" cy="1938992"/>
          </a:xfrm>
          <a:prstGeom prst="rect">
            <a:avLst/>
          </a:prstGeom>
          <a:noFill/>
        </p:spPr>
        <p:txBody>
          <a:bodyPr wrap="square" rtlCol="0">
            <a:spAutoFit/>
          </a:bodyPr>
          <a:lstStyle/>
          <a:p>
            <a:pPr algn="l"/>
            <a:r>
              <a:rPr lang="de-DE" sz="2000" b="1" dirty="0">
                <a:solidFill>
                  <a:srgbClr val="0F4281"/>
                </a:solidFill>
                <a:latin typeface="Frutiger LT Std 45 Light" panose="020B0402020204020204" pitchFamily="34" charset="0"/>
              </a:rPr>
              <a:t>Ökologische Innovationen für den Bau gesucht:</a:t>
            </a:r>
          </a:p>
          <a:p>
            <a:pPr algn="l"/>
            <a:endParaRPr lang="de-DE" sz="2000" dirty="0">
              <a:solidFill>
                <a:srgbClr val="0F4281"/>
              </a:solidFill>
              <a:latin typeface="Frutiger LT Std 45 Light" panose="020B0402020204020204" pitchFamily="34" charset="0"/>
            </a:endParaRPr>
          </a:p>
          <a:p>
            <a:pPr algn="l"/>
            <a:r>
              <a:rPr lang="de-DE" sz="2000" dirty="0">
                <a:solidFill>
                  <a:srgbClr val="0F4281"/>
                </a:solidFill>
                <a:latin typeface="Frutiger LT Std 45 Light" panose="020B0402020204020204" pitchFamily="34" charset="0"/>
              </a:rPr>
              <a:t>Produkte und Lösungen für kreislaufgerechtes</a:t>
            </a:r>
          </a:p>
          <a:p>
            <a:pPr algn="l"/>
            <a:r>
              <a:rPr lang="de-DE" sz="2000" dirty="0">
                <a:solidFill>
                  <a:srgbClr val="0F4281"/>
                </a:solidFill>
                <a:latin typeface="Frutiger LT Std 45 Light" panose="020B0402020204020204" pitchFamily="34" charset="0"/>
              </a:rPr>
              <a:t>Bauen will das </a:t>
            </a:r>
            <a:r>
              <a:rPr lang="de-DE" sz="2000" dirty="0" err="1">
                <a:solidFill>
                  <a:srgbClr val="0F4281"/>
                </a:solidFill>
                <a:latin typeface="Frutiger LT Std 45 Light" panose="020B0402020204020204" pitchFamily="34" charset="0"/>
              </a:rPr>
              <a:t>ReBAU</a:t>
            </a:r>
            <a:r>
              <a:rPr lang="de-DE" sz="2000" dirty="0">
                <a:solidFill>
                  <a:srgbClr val="0F4281"/>
                </a:solidFill>
                <a:latin typeface="Frutiger LT Std 45 Light" panose="020B0402020204020204" pitchFamily="34" charset="0"/>
              </a:rPr>
              <a:t>-Projekt Anfang des kommenden Jahres bei der </a:t>
            </a:r>
            <a:r>
              <a:rPr lang="de-DE" sz="2000" dirty="0" err="1">
                <a:solidFill>
                  <a:srgbClr val="0F4281"/>
                </a:solidFill>
                <a:latin typeface="Frutiger LT Std 45 Light" panose="020B0402020204020204" pitchFamily="34" charset="0"/>
              </a:rPr>
              <a:t>ReBAU</a:t>
            </a:r>
            <a:r>
              <a:rPr lang="de-DE" sz="2000" dirty="0">
                <a:solidFill>
                  <a:srgbClr val="0F4281"/>
                </a:solidFill>
                <a:latin typeface="Frutiger LT Std 45 Light" panose="020B0402020204020204" pitchFamily="34" charset="0"/>
              </a:rPr>
              <a:t>-Messe präsentieren</a:t>
            </a:r>
          </a:p>
        </p:txBody>
      </p:sp>
    </p:spTree>
    <p:extLst>
      <p:ext uri="{BB962C8B-B14F-4D97-AF65-F5344CB8AC3E}">
        <p14:creationId xmlns:p14="http://schemas.microsoft.com/office/powerpoint/2010/main" val="127668821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24">
            <a:extLst>
              <a:ext uri="{FF2B5EF4-FFF2-40B4-BE49-F238E27FC236}">
                <a16:creationId xmlns:a16="http://schemas.microsoft.com/office/drawing/2014/main" id="{F14CEB54-D20A-477A-9E40-A289625F59B9}"/>
              </a:ext>
            </a:extLst>
          </p:cNvPr>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10847617" y="5265111"/>
            <a:ext cx="1032952" cy="388761"/>
          </a:xfrm>
          <a:prstGeom prst="rect">
            <a:avLst/>
          </a:prstGeom>
        </p:spPr>
      </p:pic>
      <p:pic>
        <p:nvPicPr>
          <p:cNvPr id="13" name="Grafik 12" descr="Ein Bild, das Text enthält.&#10;&#10;Automatisch generierte Beschreibung">
            <a:extLst>
              <a:ext uri="{FF2B5EF4-FFF2-40B4-BE49-F238E27FC236}">
                <a16:creationId xmlns:a16="http://schemas.microsoft.com/office/drawing/2014/main" id="{49FABA35-248E-49B9-A6DF-E0590129FC55}"/>
              </a:ext>
            </a:extLst>
          </p:cNvPr>
          <p:cNvPicPr>
            <a:picLocks noChangeAspect="1"/>
          </p:cNvPicPr>
          <p:nvPr/>
        </p:nvPicPr>
        <p:blipFill>
          <a:blip r:embed="rId3"/>
          <a:stretch>
            <a:fillRect/>
          </a:stretch>
        </p:blipFill>
        <p:spPr>
          <a:xfrm>
            <a:off x="10716640" y="2975782"/>
            <a:ext cx="1188947" cy="1182130"/>
          </a:xfrm>
          <a:prstGeom prst="rect">
            <a:avLst/>
          </a:prstGeom>
        </p:spPr>
      </p:pic>
      <p:pic>
        <p:nvPicPr>
          <p:cNvPr id="14" name="Grafik 13">
            <a:extLst>
              <a:ext uri="{FF2B5EF4-FFF2-40B4-BE49-F238E27FC236}">
                <a16:creationId xmlns:a16="http://schemas.microsoft.com/office/drawing/2014/main" id="{CC9B8D39-4A18-49BC-BD53-443863960FE8}"/>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10832592" y="4485614"/>
            <a:ext cx="1157003" cy="463081"/>
          </a:xfrm>
          <a:prstGeom prst="rect">
            <a:avLst/>
          </a:prstGeom>
        </p:spPr>
      </p:pic>
      <p:sp>
        <p:nvSpPr>
          <p:cNvPr id="46" name="Text Placeholder 4">
            <a:extLst>
              <a:ext uri="{FF2B5EF4-FFF2-40B4-BE49-F238E27FC236}">
                <a16:creationId xmlns:a16="http://schemas.microsoft.com/office/drawing/2014/main" id="{EAECE1BA-C3E9-47B6-9E83-E1CE103DD079}"/>
              </a:ext>
            </a:extLst>
          </p:cNvPr>
          <p:cNvSpPr txBox="1">
            <a:spLocks/>
          </p:cNvSpPr>
          <p:nvPr/>
        </p:nvSpPr>
        <p:spPr>
          <a:xfrm>
            <a:off x="3341516" y="677298"/>
            <a:ext cx="4160510" cy="412366"/>
          </a:xfrm>
          <a:prstGeom prst="rect">
            <a:avLst/>
          </a:prstGeom>
          <a:solidFill>
            <a:srgbClr val="00BAAD"/>
          </a:solidFill>
        </p:spPr>
        <p:txBody>
          <a:bodyPr vert="horz" lIns="91440" tIns="54000" rIns="90000" bIns="39600" rtlCol="0" anchor="b">
            <a:normAutofit fontScale="92500" lnSpcReduction="20000"/>
          </a:bodyPr>
          <a:lstStyle>
            <a:lvl1pPr marL="0" indent="0" algn="l" defTabSz="914400" rtl="0" eaLnBrk="1" latinLnBrk="0" hangingPunct="1">
              <a:lnSpc>
                <a:spcPct val="90000"/>
              </a:lnSpc>
              <a:spcBef>
                <a:spcPts val="1200"/>
              </a:spcBef>
              <a:spcAft>
                <a:spcPts val="200"/>
              </a:spcAft>
              <a:buClr>
                <a:srgbClr val="0F4281"/>
              </a:buClr>
              <a:buFont typeface="Wingdings" pitchFamily="2" charset="2"/>
              <a:buNone/>
              <a:defRPr sz="2799" b="1" i="0" kern="1200">
                <a:solidFill>
                  <a:schemeClr val="bg1"/>
                </a:solidFill>
                <a:latin typeface="NotesEsa" charset="0"/>
                <a:ea typeface="NotesEsa" charset="0"/>
                <a:cs typeface="NotesEsa" charset="0"/>
              </a:defRPr>
            </a:lvl1pPr>
            <a:lvl2pPr marL="411480" indent="-182880" algn="l" defTabSz="914400" rtl="0" eaLnBrk="1" latinLnBrk="0" hangingPunct="1">
              <a:lnSpc>
                <a:spcPct val="90000"/>
              </a:lnSpc>
              <a:spcBef>
                <a:spcPts val="200"/>
              </a:spcBef>
              <a:spcAft>
                <a:spcPts val="400"/>
              </a:spcAft>
              <a:buClr>
                <a:srgbClr val="0F4281"/>
              </a:buClr>
              <a:buFont typeface="Wingdings" pitchFamily="2" charset="2"/>
              <a:buChar char=""/>
              <a:defRPr sz="2000" kern="1200">
                <a:solidFill>
                  <a:srgbClr val="0F4281"/>
                </a:solidFill>
                <a:latin typeface="Frutiger LT Std 45 Light" panose="020B0402020204020204" pitchFamily="34" charset="0"/>
                <a:ea typeface="+mn-ea"/>
                <a:cs typeface="+mn-cs"/>
              </a:defRPr>
            </a:lvl2pPr>
            <a:lvl3pPr marL="640080" indent="-182880" algn="l" defTabSz="914400" rtl="0" eaLnBrk="1" latinLnBrk="0" hangingPunct="1">
              <a:lnSpc>
                <a:spcPct val="90000"/>
              </a:lnSpc>
              <a:spcBef>
                <a:spcPts val="200"/>
              </a:spcBef>
              <a:spcAft>
                <a:spcPts val="400"/>
              </a:spcAft>
              <a:buClr>
                <a:srgbClr val="0F4281"/>
              </a:buClr>
              <a:buFont typeface="Wingdings" pitchFamily="2" charset="2"/>
              <a:buChar char=""/>
              <a:defRPr sz="1800" kern="1200">
                <a:solidFill>
                  <a:srgbClr val="0F4281"/>
                </a:solidFill>
                <a:latin typeface="Frutiger LT Std 45 Light" panose="020B0402020204020204" pitchFamily="34" charset="0"/>
                <a:ea typeface="+mn-ea"/>
                <a:cs typeface="+mn-cs"/>
              </a:defRPr>
            </a:lvl3pPr>
            <a:lvl4pPr marL="868680" indent="-182880" algn="l" defTabSz="914400" rtl="0" eaLnBrk="1" latinLnBrk="0" hangingPunct="1">
              <a:lnSpc>
                <a:spcPct val="90000"/>
              </a:lnSpc>
              <a:spcBef>
                <a:spcPts val="200"/>
              </a:spcBef>
              <a:spcAft>
                <a:spcPts val="400"/>
              </a:spcAft>
              <a:buClr>
                <a:srgbClr val="0F4281"/>
              </a:buClr>
              <a:buFont typeface="Wingdings" pitchFamily="2" charset="2"/>
              <a:buChar char=""/>
              <a:defRPr sz="1600" kern="1200">
                <a:solidFill>
                  <a:srgbClr val="0F4281"/>
                </a:solidFill>
                <a:latin typeface="Frutiger LT Std 45 Light" panose="020B0402020204020204" pitchFamily="34" charset="0"/>
                <a:ea typeface="+mn-ea"/>
                <a:cs typeface="+mn-cs"/>
              </a:defRPr>
            </a:lvl4pPr>
            <a:lvl5pPr marL="1097280" indent="-182880" algn="l" defTabSz="914400" rtl="0" eaLnBrk="1" latinLnBrk="0" hangingPunct="1">
              <a:lnSpc>
                <a:spcPct val="90000"/>
              </a:lnSpc>
              <a:spcBef>
                <a:spcPts val="200"/>
              </a:spcBef>
              <a:spcAft>
                <a:spcPts val="400"/>
              </a:spcAft>
              <a:buClr>
                <a:srgbClr val="0F4281"/>
              </a:buClr>
              <a:buFont typeface="Wingdings" pitchFamily="2" charset="2"/>
              <a:buChar char=""/>
              <a:defRPr sz="1600" kern="1200">
                <a:solidFill>
                  <a:srgbClr val="0F4281"/>
                </a:solidFill>
                <a:latin typeface="Frutiger LT Std 45 Light" panose="020B0402020204020204" pitchFamily="34" charset="0"/>
                <a:ea typeface="+mn-ea"/>
                <a:cs typeface="+mn-cs"/>
              </a:defRPr>
            </a:lvl5pPr>
            <a:lvl6pPr marL="1284600" indent="-22860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6pPr>
            <a:lvl7pPr marL="1471800" indent="-22860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7pPr>
            <a:lvl8pPr marL="1629000" indent="-22860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8pPr>
            <a:lvl9pPr marL="1806200" indent="-22860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9pPr>
          </a:lstStyle>
          <a:p>
            <a:pPr>
              <a:lnSpc>
                <a:spcPct val="110000"/>
              </a:lnSpc>
              <a:tabLst>
                <a:tab pos="1260475" algn="l"/>
              </a:tabLst>
            </a:pPr>
            <a:r>
              <a:rPr lang="de-DE" sz="2400" dirty="0">
                <a:solidFill>
                  <a:schemeClr val="bg1">
                    <a:lumMod val="10000"/>
                    <a:lumOff val="90000"/>
                  </a:schemeClr>
                </a:solidFill>
              </a:rPr>
              <a:t>Spark Funding in Deutschland</a:t>
            </a:r>
            <a:endParaRPr lang="de-DE" sz="2400" dirty="0">
              <a:solidFill>
                <a:schemeClr val="tx1"/>
              </a:solidFill>
            </a:endParaRPr>
          </a:p>
        </p:txBody>
      </p:sp>
      <p:pic>
        <p:nvPicPr>
          <p:cNvPr id="47" name="Picture Placeholder 5">
            <a:extLst>
              <a:ext uri="{FF2B5EF4-FFF2-40B4-BE49-F238E27FC236}">
                <a16:creationId xmlns:a16="http://schemas.microsoft.com/office/drawing/2014/main" id="{19843120-7569-4CE2-9F33-A31AB05A8BB9}"/>
              </a:ext>
            </a:extLst>
          </p:cNvPr>
          <p:cNvPicPr>
            <a:picLocks noGrp="1" noChangeAspect="1"/>
          </p:cNvPicPr>
          <p:nvPr>
            <p:ph type="pic" sz="quarter" idx="10"/>
          </p:nvPr>
        </p:nvPicPr>
        <p:blipFill>
          <a:blip r:embed="rId6" cstate="screen">
            <a:extLst>
              <a:ext uri="{28A0092B-C50C-407E-A947-70E740481C1C}">
                <a14:useLocalDpi xmlns:a14="http://schemas.microsoft.com/office/drawing/2010/main"/>
              </a:ext>
            </a:extLst>
          </a:blip>
          <a:srcRect/>
          <a:stretch>
            <a:fillRect/>
          </a:stretch>
        </p:blipFill>
        <p:spPr>
          <a:xfrm>
            <a:off x="12039" y="-107702"/>
            <a:ext cx="1570638" cy="2646482"/>
          </a:xfrm>
        </p:spPr>
      </p:pic>
      <p:sp>
        <p:nvSpPr>
          <p:cNvPr id="48" name="Text Placeholder 4">
            <a:extLst>
              <a:ext uri="{FF2B5EF4-FFF2-40B4-BE49-F238E27FC236}">
                <a16:creationId xmlns:a16="http://schemas.microsoft.com/office/drawing/2014/main" id="{E8641AE7-6D12-4DFC-AB33-E840274F3761}"/>
              </a:ext>
            </a:extLst>
          </p:cNvPr>
          <p:cNvSpPr txBox="1">
            <a:spLocks/>
          </p:cNvSpPr>
          <p:nvPr/>
        </p:nvSpPr>
        <p:spPr>
          <a:xfrm>
            <a:off x="10529158" y="1810356"/>
            <a:ext cx="1669869" cy="821216"/>
          </a:xfrm>
          <a:prstGeom prst="rect">
            <a:avLst/>
          </a:prstGeom>
          <a:solidFill>
            <a:srgbClr val="00BAAD"/>
          </a:solidFill>
        </p:spPr>
        <p:txBody>
          <a:bodyPr vert="horz" lIns="91440" tIns="54000" rIns="91440" bIns="39600" rtlCol="0" anchor="ctr">
            <a:normAutofit/>
          </a:bodyPr>
          <a:lstStyle>
            <a:lvl1pPr marL="0" indent="0" algn="l" defTabSz="685800" rtl="0" eaLnBrk="1" latinLnBrk="0" hangingPunct="1">
              <a:lnSpc>
                <a:spcPct val="90000"/>
              </a:lnSpc>
              <a:spcBef>
                <a:spcPts val="750"/>
              </a:spcBef>
              <a:buFont typeface="Arial" panose="020B0604020202020204" pitchFamily="34" charset="0"/>
              <a:buNone/>
              <a:defRPr sz="2100" b="1" i="0" kern="1200">
                <a:solidFill>
                  <a:schemeClr val="bg1"/>
                </a:solidFill>
                <a:latin typeface="NotesEsa" charset="0"/>
                <a:ea typeface="NotesEsa" charset="0"/>
                <a:cs typeface="NotesEsa" charset="0"/>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r>
              <a:rPr lang="en-US" sz="1600" dirty="0">
                <a:solidFill>
                  <a:schemeClr val="tx1"/>
                </a:solidFill>
              </a:rPr>
              <a:t>Your Business</a:t>
            </a:r>
          </a:p>
          <a:p>
            <a:r>
              <a:rPr lang="en-US" sz="1600" dirty="0" err="1">
                <a:solidFill>
                  <a:schemeClr val="tx1"/>
                </a:solidFill>
              </a:rPr>
              <a:t>Powerd</a:t>
            </a:r>
            <a:r>
              <a:rPr lang="en-US" sz="1600" dirty="0">
                <a:solidFill>
                  <a:schemeClr val="tx1"/>
                </a:solidFill>
              </a:rPr>
              <a:t> by space</a:t>
            </a:r>
          </a:p>
        </p:txBody>
      </p:sp>
      <p:sp>
        <p:nvSpPr>
          <p:cNvPr id="34" name="Rechteck 3">
            <a:extLst>
              <a:ext uri="{FF2B5EF4-FFF2-40B4-BE49-F238E27FC236}">
                <a16:creationId xmlns:a16="http://schemas.microsoft.com/office/drawing/2014/main" id="{CE87A540-12A7-49DB-AC1F-49E9CFC8B88A}"/>
              </a:ext>
            </a:extLst>
          </p:cNvPr>
          <p:cNvSpPr/>
          <p:nvPr/>
        </p:nvSpPr>
        <p:spPr>
          <a:xfrm>
            <a:off x="1556550" y="1306860"/>
            <a:ext cx="9133963" cy="3877985"/>
          </a:xfrm>
          <a:prstGeom prst="rect">
            <a:avLst/>
          </a:prstGeom>
        </p:spPr>
        <p:txBody>
          <a:bodyPr wrap="square">
            <a:spAutoFit/>
          </a:bodyPr>
          <a:lstStyle/>
          <a:p>
            <a:pPr defTabSz="914400" fontAlgn="base">
              <a:spcBef>
                <a:spcPts val="600"/>
              </a:spcBef>
              <a:spcAft>
                <a:spcPct val="0"/>
              </a:spcAft>
              <a:buClr>
                <a:schemeClr val="bg1"/>
              </a:buClr>
              <a:tabLst>
                <a:tab pos="687388" algn="l"/>
                <a:tab pos="1374775" algn="l"/>
                <a:tab pos="2063750" algn="l"/>
                <a:tab pos="2751138" algn="l"/>
                <a:tab pos="3438525" algn="l"/>
                <a:tab pos="4127500" algn="l"/>
                <a:tab pos="4814888" algn="l"/>
                <a:tab pos="5502275" algn="l"/>
                <a:tab pos="6191250" algn="l"/>
                <a:tab pos="6878638" algn="l"/>
                <a:tab pos="7566025" algn="l"/>
              </a:tabLst>
              <a:defRPr/>
            </a:pPr>
            <a:endParaRPr lang="en-GB" altLang="en-US" sz="1600" dirty="0">
              <a:latin typeface="Arial" panose="020B0604020202020204" pitchFamily="34" charset="0"/>
              <a:cs typeface="Arial" panose="020B0604020202020204" pitchFamily="34" charset="0"/>
            </a:endParaRPr>
          </a:p>
          <a:p>
            <a:pPr marL="285750" indent="-285750" defTabSz="914400" fontAlgn="base">
              <a:spcBef>
                <a:spcPts val="600"/>
              </a:spcBef>
              <a:spcAft>
                <a:spcPct val="0"/>
              </a:spcAft>
              <a:buClr>
                <a:srgbClr val="00BAAD"/>
              </a:buClr>
              <a:buFont typeface="Wingdings" panose="05000000000000000000" pitchFamily="2" charset="2"/>
              <a:buChar char="§"/>
              <a:tabLst>
                <a:tab pos="687388" algn="l"/>
                <a:tab pos="1374775" algn="l"/>
                <a:tab pos="2063750" algn="l"/>
                <a:tab pos="2751138" algn="l"/>
                <a:tab pos="3438525" algn="l"/>
                <a:tab pos="4127500" algn="l"/>
                <a:tab pos="4814888" algn="l"/>
                <a:tab pos="5502275" algn="l"/>
                <a:tab pos="6191250" algn="l"/>
                <a:tab pos="6878638" algn="l"/>
                <a:tab pos="7566025" algn="l"/>
              </a:tabLst>
              <a:defRPr/>
            </a:pPr>
            <a:r>
              <a:rPr lang="en-GB" altLang="en-US" dirty="0">
                <a:latin typeface="NotesEsa" charset="0"/>
              </a:rPr>
              <a:t>Challenge:	</a:t>
            </a:r>
            <a:r>
              <a:rPr lang="en-GB" altLang="en-US" sz="1600" dirty="0">
                <a:latin typeface="Arial" panose="020B0604020202020204" pitchFamily="34" charset="0"/>
                <a:cs typeface="Arial" panose="020B0604020202020204" pitchFamily="34" charset="0"/>
              </a:rPr>
              <a:t>	</a:t>
            </a:r>
            <a:r>
              <a:rPr lang="en-GB" altLang="en-US" dirty="0" err="1">
                <a:latin typeface="NotesEsa" charset="0"/>
              </a:rPr>
              <a:t>Technologie</a:t>
            </a:r>
            <a:r>
              <a:rPr lang="en-GB" altLang="en-US" dirty="0">
                <a:latin typeface="NotesEsa" charset="0"/>
              </a:rPr>
              <a:t> Transfer </a:t>
            </a:r>
            <a:r>
              <a:rPr lang="en-GB" altLang="en-US" dirty="0" err="1">
                <a:latin typeface="NotesEsa" charset="0"/>
              </a:rPr>
              <a:t>aus</a:t>
            </a:r>
            <a:r>
              <a:rPr lang="en-GB" altLang="en-US" dirty="0">
                <a:latin typeface="NotesEsa" charset="0"/>
              </a:rPr>
              <a:t> der </a:t>
            </a:r>
            <a:r>
              <a:rPr lang="en-GB" altLang="en-US" dirty="0" err="1">
                <a:latin typeface="NotesEsa" charset="0"/>
              </a:rPr>
              <a:t>Raumfahrt</a:t>
            </a:r>
            <a:r>
              <a:rPr lang="en-GB" altLang="en-US" dirty="0">
                <a:latin typeface="NotesEsa" charset="0"/>
              </a:rPr>
              <a:t> in die </a:t>
            </a:r>
            <a:r>
              <a:rPr lang="en-GB" altLang="en-US" dirty="0" err="1">
                <a:latin typeface="NotesEsa" charset="0"/>
              </a:rPr>
              <a:t>Nicht-Raumfahrt</a:t>
            </a:r>
            <a:endParaRPr lang="en-GB" altLang="en-US" dirty="0">
              <a:latin typeface="NotesEsa" charset="0"/>
            </a:endParaRPr>
          </a:p>
          <a:p>
            <a:pPr marL="285750" lvl="0" indent="-285750" defTabSz="914400" fontAlgn="base">
              <a:spcBef>
                <a:spcPts val="900"/>
              </a:spcBef>
              <a:spcAft>
                <a:spcPct val="0"/>
              </a:spcAft>
              <a:buClr>
                <a:srgbClr val="00BAAD"/>
              </a:buClr>
              <a:buFont typeface="Wingdings" panose="05000000000000000000" pitchFamily="2" charset="2"/>
              <a:buChar char="§"/>
              <a:tabLst>
                <a:tab pos="687388" algn="l"/>
                <a:tab pos="1374775" algn="l"/>
                <a:tab pos="2063750" algn="l"/>
                <a:tab pos="2751138" algn="l"/>
                <a:tab pos="3438525" algn="l"/>
                <a:tab pos="4127500" algn="l"/>
                <a:tab pos="4814888" algn="l"/>
                <a:tab pos="5502275" algn="l"/>
                <a:tab pos="6191250" algn="l"/>
                <a:tab pos="6878638" algn="l"/>
                <a:tab pos="7566025" algn="l"/>
              </a:tabLst>
              <a:defRPr/>
            </a:pPr>
            <a:r>
              <a:rPr lang="de-DE" altLang="en-US" dirty="0">
                <a:latin typeface="NotesEsa" charset="0"/>
              </a:rPr>
              <a:t>Zielsetzung:</a:t>
            </a:r>
            <a:r>
              <a:rPr lang="de-DE" altLang="en-US" sz="1600" dirty="0">
                <a:latin typeface="Arial" panose="020B0604020202020204" pitchFamily="34" charset="0"/>
                <a:cs typeface="Arial" panose="020B0604020202020204" pitchFamily="34" charset="0"/>
              </a:rPr>
              <a:t>	</a:t>
            </a:r>
            <a:r>
              <a:rPr lang="de-DE" altLang="en-US" dirty="0">
                <a:latin typeface="NotesEsa" charset="0"/>
              </a:rPr>
              <a:t>Technologietransfer-Projekte, die eine Anschubfinanzierung während 			der ersten Anpassungs- oder </a:t>
            </a:r>
            <a:r>
              <a:rPr lang="de-DE" altLang="en-US" dirty="0" err="1">
                <a:latin typeface="NotesEsa" charset="0"/>
              </a:rPr>
              <a:t>Prototyping</a:t>
            </a:r>
            <a:r>
              <a:rPr lang="de-DE" altLang="en-US" dirty="0">
                <a:latin typeface="NotesEsa" charset="0"/>
              </a:rPr>
              <a:t>-Phase benötigen </a:t>
            </a:r>
          </a:p>
          <a:p>
            <a:pPr marL="285750" lvl="0" indent="-285750" defTabSz="914400" fontAlgn="base">
              <a:spcBef>
                <a:spcPts val="900"/>
              </a:spcBef>
              <a:spcAft>
                <a:spcPct val="0"/>
              </a:spcAft>
              <a:buClr>
                <a:srgbClr val="00BAAD"/>
              </a:buClr>
              <a:buFont typeface="Wingdings" panose="05000000000000000000" pitchFamily="2" charset="2"/>
              <a:buChar char="§"/>
              <a:tabLst>
                <a:tab pos="687388" algn="l"/>
                <a:tab pos="1374775" algn="l"/>
                <a:tab pos="2063750" algn="l"/>
                <a:tab pos="2751138" algn="l"/>
                <a:tab pos="3438525" algn="l"/>
                <a:tab pos="4127500" algn="l"/>
                <a:tab pos="4814888" algn="l"/>
                <a:tab pos="5502275" algn="l"/>
                <a:tab pos="6191250" algn="l"/>
                <a:tab pos="6878638" algn="l"/>
                <a:tab pos="7566025" algn="l"/>
              </a:tabLst>
              <a:defRPr/>
            </a:pPr>
            <a:r>
              <a:rPr lang="de-DE" altLang="en-US" dirty="0">
                <a:latin typeface="NotesEsa" charset="0"/>
              </a:rPr>
              <a:t>Zielgruppen:</a:t>
            </a:r>
            <a:r>
              <a:rPr lang="de-DE" altLang="en-US" sz="1600" dirty="0">
                <a:latin typeface="Arial" panose="020B0604020202020204" pitchFamily="34" charset="0"/>
                <a:cs typeface="Arial" panose="020B0604020202020204" pitchFamily="34" charset="0"/>
              </a:rPr>
              <a:t>	</a:t>
            </a:r>
            <a:r>
              <a:rPr lang="de-DE" altLang="en-US" dirty="0">
                <a:latin typeface="NotesEsa" charset="0"/>
              </a:rPr>
              <a:t>Unternehmen, mit Schwerpunkt auf KMU und Start-ups, sowie 				Forschungseinrichtungen und Universitäten</a:t>
            </a:r>
          </a:p>
          <a:p>
            <a:pPr marL="285750" lvl="0" indent="-285750" defTabSz="914400" fontAlgn="base">
              <a:spcBef>
                <a:spcPts val="900"/>
              </a:spcBef>
              <a:spcAft>
                <a:spcPct val="0"/>
              </a:spcAft>
              <a:buClr>
                <a:srgbClr val="00BAAD"/>
              </a:buClr>
              <a:buFont typeface="Wingdings" panose="05000000000000000000" pitchFamily="2" charset="2"/>
              <a:buChar char="§"/>
              <a:tabLst>
                <a:tab pos="687388" algn="l"/>
                <a:tab pos="1374775" algn="l"/>
                <a:tab pos="2063750" algn="l"/>
                <a:tab pos="2751138" algn="l"/>
                <a:tab pos="3438525" algn="l"/>
                <a:tab pos="4127500" algn="l"/>
                <a:tab pos="4814888" algn="l"/>
                <a:tab pos="5502275" algn="l"/>
                <a:tab pos="6191250" algn="l"/>
                <a:tab pos="6878638" algn="l"/>
                <a:tab pos="7566025" algn="l"/>
              </a:tabLst>
              <a:defRPr/>
            </a:pPr>
            <a:r>
              <a:rPr lang="de-DE" altLang="en-US" dirty="0">
                <a:latin typeface="NotesEsa" charset="0"/>
              </a:rPr>
              <a:t>Budget:</a:t>
            </a:r>
            <a:r>
              <a:rPr lang="de-DE" altLang="en-US" sz="1600" dirty="0">
                <a:latin typeface="Arial" panose="020B0604020202020204" pitchFamily="34" charset="0"/>
                <a:cs typeface="Arial" panose="020B0604020202020204" pitchFamily="34" charset="0"/>
              </a:rPr>
              <a:t>		</a:t>
            </a:r>
            <a:r>
              <a:rPr lang="de-DE" altLang="en-US" dirty="0">
                <a:latin typeface="NotesEsa" charset="0"/>
              </a:rPr>
              <a:t>80,000 € (60,000€ Förderung &amp; 20,000€ Eigenmittel/Sachleistungen)</a:t>
            </a:r>
          </a:p>
          <a:p>
            <a:pPr marL="285750" lvl="0" indent="-285750" defTabSz="914400" fontAlgn="base">
              <a:spcBef>
                <a:spcPts val="900"/>
              </a:spcBef>
              <a:spcAft>
                <a:spcPct val="0"/>
              </a:spcAft>
              <a:buClr>
                <a:srgbClr val="00BAAD"/>
              </a:buClr>
              <a:buFont typeface="Wingdings" panose="05000000000000000000" pitchFamily="2" charset="2"/>
              <a:buChar char="§"/>
              <a:tabLst>
                <a:tab pos="687388" algn="l"/>
                <a:tab pos="1374775" algn="l"/>
                <a:tab pos="2063750" algn="l"/>
                <a:tab pos="2751138" algn="l"/>
                <a:tab pos="3438525" algn="l"/>
                <a:tab pos="4127500" algn="l"/>
                <a:tab pos="4814888" algn="l"/>
                <a:tab pos="5502275" algn="l"/>
                <a:tab pos="6191250" algn="l"/>
                <a:tab pos="6878638" algn="l"/>
                <a:tab pos="7566025" algn="l"/>
              </a:tabLst>
              <a:defRPr/>
            </a:pPr>
            <a:r>
              <a:rPr lang="de-DE" altLang="en-US" dirty="0">
                <a:latin typeface="NotesEsa" charset="0"/>
              </a:rPr>
              <a:t>Dauer:</a:t>
            </a:r>
            <a:r>
              <a:rPr lang="de-DE" altLang="en-US" sz="1600" dirty="0">
                <a:latin typeface="Arial" panose="020B0604020202020204" pitchFamily="34" charset="0"/>
                <a:cs typeface="Arial" panose="020B0604020202020204" pitchFamily="34" charset="0"/>
              </a:rPr>
              <a:t>		</a:t>
            </a:r>
            <a:r>
              <a:rPr lang="de-DE" altLang="en-US" dirty="0">
                <a:latin typeface="NotesEsa" charset="0"/>
              </a:rPr>
              <a:t>bis zu 12 Monate (50% Vorschuss / 50% Abschlusszahlung)</a:t>
            </a:r>
          </a:p>
          <a:p>
            <a:pPr marL="285750" lvl="0" indent="-285750" defTabSz="914400" fontAlgn="base">
              <a:spcBef>
                <a:spcPts val="900"/>
              </a:spcBef>
              <a:spcAft>
                <a:spcPct val="0"/>
              </a:spcAft>
              <a:buClr>
                <a:srgbClr val="00BAAD"/>
              </a:buClr>
              <a:buFont typeface="Wingdings" panose="05000000000000000000" pitchFamily="2" charset="2"/>
              <a:buChar char="§"/>
              <a:tabLst>
                <a:tab pos="687388" algn="l"/>
                <a:tab pos="1374775" algn="l"/>
                <a:tab pos="2063750" algn="l"/>
                <a:tab pos="2751138" algn="l"/>
                <a:tab pos="3438525" algn="l"/>
                <a:tab pos="4127500" algn="l"/>
                <a:tab pos="4814888" algn="l"/>
                <a:tab pos="5502275" algn="l"/>
                <a:tab pos="6191250" algn="l"/>
                <a:tab pos="6878638" algn="l"/>
                <a:tab pos="7566025" algn="l"/>
              </a:tabLst>
              <a:defRPr/>
            </a:pPr>
            <a:r>
              <a:rPr lang="de-DE" altLang="en-US" dirty="0">
                <a:latin typeface="NotesEsa" charset="0"/>
              </a:rPr>
              <a:t>Bewerbung:	Offener Aufruf &amp; Antragsvorlagen</a:t>
            </a:r>
          </a:p>
          <a:p>
            <a:pPr marL="285750" lvl="0" indent="-285750" defTabSz="914400" fontAlgn="base">
              <a:spcBef>
                <a:spcPts val="900"/>
              </a:spcBef>
              <a:spcAft>
                <a:spcPct val="0"/>
              </a:spcAft>
              <a:buClr>
                <a:srgbClr val="00BAAD"/>
              </a:buClr>
              <a:buFont typeface="Wingdings" panose="05000000000000000000" pitchFamily="2" charset="2"/>
              <a:buChar char="§"/>
              <a:tabLst>
                <a:tab pos="687388" algn="l"/>
                <a:tab pos="1374775" algn="l"/>
                <a:tab pos="2063750" algn="l"/>
                <a:tab pos="2751138" algn="l"/>
                <a:tab pos="3438525" algn="l"/>
                <a:tab pos="4127500" algn="l"/>
                <a:tab pos="4814888" algn="l"/>
                <a:tab pos="5502275" algn="l"/>
                <a:tab pos="6191250" algn="l"/>
                <a:tab pos="6878638" algn="l"/>
                <a:tab pos="7566025" algn="l"/>
              </a:tabLst>
              <a:defRPr/>
            </a:pPr>
            <a:r>
              <a:rPr lang="de-DE" altLang="en-US" dirty="0">
                <a:latin typeface="NotesEsa" charset="0"/>
              </a:rPr>
              <a:t>Start:</a:t>
            </a:r>
            <a:r>
              <a:rPr lang="de-DE" altLang="en-US" sz="1600" dirty="0">
                <a:latin typeface="Arial" panose="020B0604020202020204" pitchFamily="34" charset="0"/>
                <a:cs typeface="Arial" panose="020B0604020202020204" pitchFamily="34" charset="0"/>
              </a:rPr>
              <a:t>		</a:t>
            </a:r>
            <a:r>
              <a:rPr lang="de-DE" altLang="en-US" b="1" dirty="0">
                <a:solidFill>
                  <a:srgbClr val="00BAAD"/>
                </a:solidFill>
                <a:latin typeface="NotesEsa" charset="0"/>
              </a:rPr>
              <a:t>Frist</a:t>
            </a:r>
            <a:r>
              <a:rPr lang="de-DE" altLang="en-US" dirty="0">
                <a:latin typeface="NotesEsa" charset="0"/>
              </a:rPr>
              <a:t> der ersten Evaluierungsrunde endet am </a:t>
            </a:r>
            <a:r>
              <a:rPr lang="de-DE" altLang="en-US" b="1" dirty="0">
                <a:solidFill>
                  <a:srgbClr val="00BAAD"/>
                </a:solidFill>
                <a:latin typeface="NotesEsa" charset="0"/>
              </a:rPr>
              <a:t>04.10.2021</a:t>
            </a:r>
            <a:r>
              <a:rPr lang="de-DE" altLang="en-US" dirty="0">
                <a:latin typeface="NotesEsa" charset="0"/>
              </a:rPr>
              <a:t> (24:00 Uhr); </a:t>
            </a:r>
            <a:br>
              <a:rPr lang="de-DE" altLang="en-US" dirty="0">
                <a:latin typeface="NotesEsa" charset="0"/>
              </a:rPr>
            </a:br>
            <a:r>
              <a:rPr lang="de-DE" altLang="en-US" dirty="0">
                <a:latin typeface="NotesEsa" charset="0"/>
              </a:rPr>
              <a:t>			</a:t>
            </a:r>
          </a:p>
        </p:txBody>
      </p:sp>
      <p:sp>
        <p:nvSpPr>
          <p:cNvPr id="44" name="Text Placeholder 4">
            <a:extLst>
              <a:ext uri="{FF2B5EF4-FFF2-40B4-BE49-F238E27FC236}">
                <a16:creationId xmlns:a16="http://schemas.microsoft.com/office/drawing/2014/main" id="{A13931C0-33C3-4C88-A4BD-DB6FABA9011E}"/>
              </a:ext>
            </a:extLst>
          </p:cNvPr>
          <p:cNvSpPr txBox="1">
            <a:spLocks/>
          </p:cNvSpPr>
          <p:nvPr/>
        </p:nvSpPr>
        <p:spPr>
          <a:xfrm>
            <a:off x="3341516" y="206074"/>
            <a:ext cx="4160510" cy="412366"/>
          </a:xfrm>
          <a:prstGeom prst="rect">
            <a:avLst/>
          </a:prstGeom>
          <a:solidFill>
            <a:srgbClr val="00BAAD"/>
          </a:solidFill>
        </p:spPr>
        <p:txBody>
          <a:bodyPr vert="horz" lIns="91440" tIns="54000" rIns="90000" bIns="39600" rtlCol="0" anchor="b">
            <a:normAutofit fontScale="92500"/>
          </a:bodyPr>
          <a:lstStyle>
            <a:lvl1pPr marL="0" indent="0" algn="l" defTabSz="914400" rtl="0" eaLnBrk="1" latinLnBrk="0" hangingPunct="1">
              <a:lnSpc>
                <a:spcPct val="90000"/>
              </a:lnSpc>
              <a:spcBef>
                <a:spcPts val="1200"/>
              </a:spcBef>
              <a:spcAft>
                <a:spcPts val="200"/>
              </a:spcAft>
              <a:buClr>
                <a:srgbClr val="0F4281"/>
              </a:buClr>
              <a:buFont typeface="Wingdings" pitchFamily="2" charset="2"/>
              <a:buNone/>
              <a:defRPr sz="2799" b="1" i="0" kern="1200">
                <a:solidFill>
                  <a:schemeClr val="bg1"/>
                </a:solidFill>
                <a:latin typeface="NotesEsa" charset="0"/>
                <a:ea typeface="NotesEsa" charset="0"/>
                <a:cs typeface="NotesEsa" charset="0"/>
              </a:defRPr>
            </a:lvl1pPr>
            <a:lvl2pPr marL="411480" indent="-182880" algn="l" defTabSz="914400" rtl="0" eaLnBrk="1" latinLnBrk="0" hangingPunct="1">
              <a:lnSpc>
                <a:spcPct val="90000"/>
              </a:lnSpc>
              <a:spcBef>
                <a:spcPts val="200"/>
              </a:spcBef>
              <a:spcAft>
                <a:spcPts val="400"/>
              </a:spcAft>
              <a:buClr>
                <a:srgbClr val="0F4281"/>
              </a:buClr>
              <a:buFont typeface="Wingdings" pitchFamily="2" charset="2"/>
              <a:buChar char=""/>
              <a:defRPr sz="2000" kern="1200">
                <a:solidFill>
                  <a:srgbClr val="0F4281"/>
                </a:solidFill>
                <a:latin typeface="Frutiger LT Std 45 Light" panose="020B0402020204020204" pitchFamily="34" charset="0"/>
                <a:ea typeface="+mn-ea"/>
                <a:cs typeface="+mn-cs"/>
              </a:defRPr>
            </a:lvl2pPr>
            <a:lvl3pPr marL="640080" indent="-182880" algn="l" defTabSz="914400" rtl="0" eaLnBrk="1" latinLnBrk="0" hangingPunct="1">
              <a:lnSpc>
                <a:spcPct val="90000"/>
              </a:lnSpc>
              <a:spcBef>
                <a:spcPts val="200"/>
              </a:spcBef>
              <a:spcAft>
                <a:spcPts val="400"/>
              </a:spcAft>
              <a:buClr>
                <a:srgbClr val="0F4281"/>
              </a:buClr>
              <a:buFont typeface="Wingdings" pitchFamily="2" charset="2"/>
              <a:buChar char=""/>
              <a:defRPr sz="1800" kern="1200">
                <a:solidFill>
                  <a:srgbClr val="0F4281"/>
                </a:solidFill>
                <a:latin typeface="Frutiger LT Std 45 Light" panose="020B0402020204020204" pitchFamily="34" charset="0"/>
                <a:ea typeface="+mn-ea"/>
                <a:cs typeface="+mn-cs"/>
              </a:defRPr>
            </a:lvl3pPr>
            <a:lvl4pPr marL="868680" indent="-182880" algn="l" defTabSz="914400" rtl="0" eaLnBrk="1" latinLnBrk="0" hangingPunct="1">
              <a:lnSpc>
                <a:spcPct val="90000"/>
              </a:lnSpc>
              <a:spcBef>
                <a:spcPts val="200"/>
              </a:spcBef>
              <a:spcAft>
                <a:spcPts val="400"/>
              </a:spcAft>
              <a:buClr>
                <a:srgbClr val="0F4281"/>
              </a:buClr>
              <a:buFont typeface="Wingdings" pitchFamily="2" charset="2"/>
              <a:buChar char=""/>
              <a:defRPr sz="1600" kern="1200">
                <a:solidFill>
                  <a:srgbClr val="0F4281"/>
                </a:solidFill>
                <a:latin typeface="Frutiger LT Std 45 Light" panose="020B0402020204020204" pitchFamily="34" charset="0"/>
                <a:ea typeface="+mn-ea"/>
                <a:cs typeface="+mn-cs"/>
              </a:defRPr>
            </a:lvl4pPr>
            <a:lvl5pPr marL="1097280" indent="-182880" algn="l" defTabSz="914400" rtl="0" eaLnBrk="1" latinLnBrk="0" hangingPunct="1">
              <a:lnSpc>
                <a:spcPct val="90000"/>
              </a:lnSpc>
              <a:spcBef>
                <a:spcPts val="200"/>
              </a:spcBef>
              <a:spcAft>
                <a:spcPts val="400"/>
              </a:spcAft>
              <a:buClr>
                <a:srgbClr val="0F4281"/>
              </a:buClr>
              <a:buFont typeface="Wingdings" pitchFamily="2" charset="2"/>
              <a:buChar char=""/>
              <a:defRPr sz="1600" kern="1200">
                <a:solidFill>
                  <a:srgbClr val="0F4281"/>
                </a:solidFill>
                <a:latin typeface="Frutiger LT Std 45 Light" panose="020B0402020204020204" pitchFamily="34" charset="0"/>
                <a:ea typeface="+mn-ea"/>
                <a:cs typeface="+mn-cs"/>
              </a:defRPr>
            </a:lvl5pPr>
            <a:lvl6pPr marL="1284600" indent="-22860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6pPr>
            <a:lvl7pPr marL="1471800" indent="-22860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7pPr>
            <a:lvl8pPr marL="1629000" indent="-22860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8pPr>
            <a:lvl9pPr marL="1806200" indent="-22860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9pPr>
          </a:lstStyle>
          <a:p>
            <a:r>
              <a:rPr lang="en-US" sz="2400" dirty="0">
                <a:solidFill>
                  <a:schemeClr val="tx1"/>
                </a:solidFill>
              </a:rPr>
              <a:t>ESA Technology Broker Germany</a:t>
            </a:r>
          </a:p>
        </p:txBody>
      </p:sp>
    </p:spTree>
    <p:extLst>
      <p:ext uri="{BB962C8B-B14F-4D97-AF65-F5344CB8AC3E}">
        <p14:creationId xmlns:p14="http://schemas.microsoft.com/office/powerpoint/2010/main" val="2333483406"/>
      </p:ext>
    </p:extLst>
  </p:cSld>
  <p:clrMapOvr>
    <a:masterClrMapping/>
  </p:clrMapOvr>
  <p:transition spd="slow">
    <p:fade/>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liennummernplatzhalter 2">
            <a:extLst>
              <a:ext uri="{FF2B5EF4-FFF2-40B4-BE49-F238E27FC236}">
                <a16:creationId xmlns:a16="http://schemas.microsoft.com/office/drawing/2014/main" id="{808F161F-D335-4E43-8532-1CE26E5EECC7}"/>
              </a:ext>
            </a:extLst>
          </p:cNvPr>
          <p:cNvSpPr>
            <a:spLocks noGrp="1"/>
          </p:cNvSpPr>
          <p:nvPr>
            <p:ph type="sldNum" sz="quarter" idx="12"/>
          </p:nvPr>
        </p:nvSpPr>
        <p:spPr/>
        <p:txBody>
          <a:bodyPr/>
          <a:lstStyle/>
          <a:p>
            <a:r>
              <a:rPr lang="en-US"/>
              <a:t>Seite </a:t>
            </a:r>
            <a:fld id="{4FAB73BC-B049-4115-A692-8D63A059BFB8}" type="slidenum">
              <a:rPr lang="en-US" smtClean="0"/>
              <a:pPr/>
              <a:t>25</a:t>
            </a:fld>
            <a:endParaRPr lang="en-US" dirty="0"/>
          </a:p>
        </p:txBody>
      </p:sp>
      <p:sp>
        <p:nvSpPr>
          <p:cNvPr id="4" name="Titel 3">
            <a:extLst>
              <a:ext uri="{FF2B5EF4-FFF2-40B4-BE49-F238E27FC236}">
                <a16:creationId xmlns:a16="http://schemas.microsoft.com/office/drawing/2014/main" id="{191659AA-983F-4058-8559-72B5E209E4DF}"/>
              </a:ext>
            </a:extLst>
          </p:cNvPr>
          <p:cNvSpPr>
            <a:spLocks noGrp="1"/>
          </p:cNvSpPr>
          <p:nvPr>
            <p:ph type="title"/>
          </p:nvPr>
        </p:nvSpPr>
        <p:spPr/>
        <p:txBody>
          <a:bodyPr/>
          <a:lstStyle/>
          <a:p>
            <a:r>
              <a:rPr lang="de-DE" dirty="0"/>
              <a:t>Die Flyer sind fertig</a:t>
            </a:r>
          </a:p>
        </p:txBody>
      </p:sp>
      <p:pic>
        <p:nvPicPr>
          <p:cNvPr id="10" name="Grafik 9">
            <a:extLst>
              <a:ext uri="{FF2B5EF4-FFF2-40B4-BE49-F238E27FC236}">
                <a16:creationId xmlns:a16="http://schemas.microsoft.com/office/drawing/2014/main" id="{DDF3C82C-7677-4C57-8D80-004F9EF9BE95}"/>
              </a:ext>
            </a:extLst>
          </p:cNvPr>
          <p:cNvPicPr>
            <a:picLocks noChangeAspect="1"/>
          </p:cNvPicPr>
          <p:nvPr/>
        </p:nvPicPr>
        <p:blipFill>
          <a:blip r:embed="rId2"/>
          <a:stretch>
            <a:fillRect/>
          </a:stretch>
        </p:blipFill>
        <p:spPr>
          <a:xfrm>
            <a:off x="1966912" y="1843973"/>
            <a:ext cx="8258175" cy="3552825"/>
          </a:xfrm>
          <a:prstGeom prst="rect">
            <a:avLst/>
          </a:prstGeom>
        </p:spPr>
      </p:pic>
      <p:sp>
        <p:nvSpPr>
          <p:cNvPr id="11" name="Rechteck 10">
            <a:extLst>
              <a:ext uri="{FF2B5EF4-FFF2-40B4-BE49-F238E27FC236}">
                <a16:creationId xmlns:a16="http://schemas.microsoft.com/office/drawing/2014/main" id="{2E963506-C17B-44F6-8552-BF4052721CA8}"/>
              </a:ext>
            </a:extLst>
          </p:cNvPr>
          <p:cNvSpPr/>
          <p:nvPr/>
        </p:nvSpPr>
        <p:spPr>
          <a:xfrm>
            <a:off x="1116419" y="1605516"/>
            <a:ext cx="3923414" cy="499731"/>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22265250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nhaltsplatzhalter 1">
            <a:extLst>
              <a:ext uri="{FF2B5EF4-FFF2-40B4-BE49-F238E27FC236}">
                <a16:creationId xmlns:a16="http://schemas.microsoft.com/office/drawing/2014/main" id="{E9C3C00E-69A3-455E-99AC-540E0F83A283}"/>
              </a:ext>
            </a:extLst>
          </p:cNvPr>
          <p:cNvSpPr>
            <a:spLocks noGrp="1"/>
          </p:cNvSpPr>
          <p:nvPr>
            <p:ph idx="1"/>
          </p:nvPr>
        </p:nvSpPr>
        <p:spPr/>
        <p:txBody>
          <a:bodyPr/>
          <a:lstStyle/>
          <a:p>
            <a:endParaRPr lang="de-DE" dirty="0"/>
          </a:p>
        </p:txBody>
      </p:sp>
      <p:sp>
        <p:nvSpPr>
          <p:cNvPr id="3" name="Foliennummernplatzhalter 2">
            <a:extLst>
              <a:ext uri="{FF2B5EF4-FFF2-40B4-BE49-F238E27FC236}">
                <a16:creationId xmlns:a16="http://schemas.microsoft.com/office/drawing/2014/main" id="{10837A01-7571-4B14-B37E-71303210B03E}"/>
              </a:ext>
            </a:extLst>
          </p:cNvPr>
          <p:cNvSpPr>
            <a:spLocks noGrp="1"/>
          </p:cNvSpPr>
          <p:nvPr>
            <p:ph type="sldNum" sz="quarter" idx="12"/>
          </p:nvPr>
        </p:nvSpPr>
        <p:spPr/>
        <p:txBody>
          <a:bodyPr/>
          <a:lstStyle/>
          <a:p>
            <a:r>
              <a:rPr lang="en-US"/>
              <a:t>Seite </a:t>
            </a:r>
            <a:fld id="{4FAB73BC-B049-4115-A692-8D63A059BFB8}" type="slidenum">
              <a:rPr lang="en-US" smtClean="0"/>
              <a:pPr/>
              <a:t>26</a:t>
            </a:fld>
            <a:endParaRPr lang="en-US" dirty="0"/>
          </a:p>
        </p:txBody>
      </p:sp>
      <p:sp>
        <p:nvSpPr>
          <p:cNvPr id="4" name="Titel 3">
            <a:extLst>
              <a:ext uri="{FF2B5EF4-FFF2-40B4-BE49-F238E27FC236}">
                <a16:creationId xmlns:a16="http://schemas.microsoft.com/office/drawing/2014/main" id="{573A30C3-231E-47BE-9A0A-8C6689615C18}"/>
              </a:ext>
            </a:extLst>
          </p:cNvPr>
          <p:cNvSpPr>
            <a:spLocks noGrp="1"/>
          </p:cNvSpPr>
          <p:nvPr>
            <p:ph type="title"/>
          </p:nvPr>
        </p:nvSpPr>
        <p:spPr/>
        <p:txBody>
          <a:bodyPr>
            <a:normAutofit fontScale="90000"/>
          </a:bodyPr>
          <a:lstStyle/>
          <a:p>
            <a:r>
              <a:rPr lang="de-DE" dirty="0"/>
              <a:t>NW-organisatorische Themen &amp; Termine</a:t>
            </a:r>
          </a:p>
        </p:txBody>
      </p:sp>
      <p:sp>
        <p:nvSpPr>
          <p:cNvPr id="7" name="Rectangle 2">
            <a:extLst>
              <a:ext uri="{FF2B5EF4-FFF2-40B4-BE49-F238E27FC236}">
                <a16:creationId xmlns:a16="http://schemas.microsoft.com/office/drawing/2014/main" id="{DB418304-8167-44BB-B707-109DF56415D5}"/>
              </a:ext>
            </a:extLst>
          </p:cNvPr>
          <p:cNvSpPr txBox="1">
            <a:spLocks noChangeArrowheads="1"/>
          </p:cNvSpPr>
          <p:nvPr/>
        </p:nvSpPr>
        <p:spPr bwMode="auto">
          <a:xfrm>
            <a:off x="340769" y="1383936"/>
            <a:ext cx="10753952" cy="4375150"/>
          </a:xfrm>
          <a:prstGeom prst="rect">
            <a:avLst/>
          </a:prstGeom>
          <a:solidFill>
            <a:srgbClr val="FFFFFF"/>
          </a:solidFill>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a:bodyPr>
          <a:lstStyle>
            <a:lvl1pPr marL="182880" indent="-182880" algn="l" defTabSz="914400" rtl="0" eaLnBrk="1" latinLnBrk="0" hangingPunct="1">
              <a:lnSpc>
                <a:spcPct val="90000"/>
              </a:lnSpc>
              <a:spcBef>
                <a:spcPts val="1200"/>
              </a:spcBef>
              <a:spcAft>
                <a:spcPts val="200"/>
              </a:spcAft>
              <a:buClr>
                <a:srgbClr val="0F4281"/>
              </a:buClr>
              <a:buFont typeface="Wingdings" pitchFamily="2" charset="2"/>
              <a:buChar char=""/>
              <a:defRPr sz="2200" kern="1200">
                <a:solidFill>
                  <a:srgbClr val="0F4281"/>
                </a:solidFill>
                <a:latin typeface="Frutiger LT Std 45 Light" panose="020B0402020204020204" pitchFamily="34" charset="0"/>
                <a:ea typeface="+mn-ea"/>
                <a:cs typeface="+mn-cs"/>
              </a:defRPr>
            </a:lvl1pPr>
            <a:lvl2pPr marL="411480" indent="-182880" algn="l" defTabSz="914400" rtl="0" eaLnBrk="1" latinLnBrk="0" hangingPunct="1">
              <a:lnSpc>
                <a:spcPct val="90000"/>
              </a:lnSpc>
              <a:spcBef>
                <a:spcPts val="200"/>
              </a:spcBef>
              <a:spcAft>
                <a:spcPts val="400"/>
              </a:spcAft>
              <a:buClr>
                <a:srgbClr val="0F4281"/>
              </a:buClr>
              <a:buFont typeface="Wingdings" pitchFamily="2" charset="2"/>
              <a:buChar char=""/>
              <a:defRPr sz="2000" kern="1200">
                <a:solidFill>
                  <a:srgbClr val="0F4281"/>
                </a:solidFill>
                <a:latin typeface="Frutiger LT Std 45 Light" panose="020B0402020204020204" pitchFamily="34" charset="0"/>
                <a:ea typeface="+mn-ea"/>
                <a:cs typeface="+mn-cs"/>
              </a:defRPr>
            </a:lvl2pPr>
            <a:lvl3pPr marL="640080" indent="-182880" algn="l" defTabSz="914400" rtl="0" eaLnBrk="1" latinLnBrk="0" hangingPunct="1">
              <a:lnSpc>
                <a:spcPct val="90000"/>
              </a:lnSpc>
              <a:spcBef>
                <a:spcPts val="200"/>
              </a:spcBef>
              <a:spcAft>
                <a:spcPts val="400"/>
              </a:spcAft>
              <a:buClr>
                <a:srgbClr val="0F4281"/>
              </a:buClr>
              <a:buFont typeface="Wingdings" pitchFamily="2" charset="2"/>
              <a:buChar char=""/>
              <a:defRPr sz="1800" kern="1200">
                <a:solidFill>
                  <a:srgbClr val="0F4281"/>
                </a:solidFill>
                <a:latin typeface="Frutiger LT Std 45 Light" panose="020B0402020204020204" pitchFamily="34" charset="0"/>
                <a:ea typeface="+mn-ea"/>
                <a:cs typeface="+mn-cs"/>
              </a:defRPr>
            </a:lvl3pPr>
            <a:lvl4pPr marL="868680" indent="-182880" algn="l" defTabSz="914400" rtl="0" eaLnBrk="1" latinLnBrk="0" hangingPunct="1">
              <a:lnSpc>
                <a:spcPct val="90000"/>
              </a:lnSpc>
              <a:spcBef>
                <a:spcPts val="200"/>
              </a:spcBef>
              <a:spcAft>
                <a:spcPts val="400"/>
              </a:spcAft>
              <a:buClr>
                <a:srgbClr val="0F4281"/>
              </a:buClr>
              <a:buFont typeface="Wingdings" pitchFamily="2" charset="2"/>
              <a:buChar char=""/>
              <a:defRPr sz="1600" kern="1200">
                <a:solidFill>
                  <a:srgbClr val="0F4281"/>
                </a:solidFill>
                <a:latin typeface="Frutiger LT Std 45 Light" panose="020B0402020204020204" pitchFamily="34" charset="0"/>
                <a:ea typeface="+mn-ea"/>
                <a:cs typeface="+mn-cs"/>
              </a:defRPr>
            </a:lvl4pPr>
            <a:lvl5pPr marL="1097280" indent="-182880" algn="l" defTabSz="914400" rtl="0" eaLnBrk="1" latinLnBrk="0" hangingPunct="1">
              <a:lnSpc>
                <a:spcPct val="90000"/>
              </a:lnSpc>
              <a:spcBef>
                <a:spcPts val="200"/>
              </a:spcBef>
              <a:spcAft>
                <a:spcPts val="400"/>
              </a:spcAft>
              <a:buClr>
                <a:srgbClr val="0F4281"/>
              </a:buClr>
              <a:buFont typeface="Wingdings" pitchFamily="2" charset="2"/>
              <a:buChar char=""/>
              <a:defRPr sz="1600" kern="1200">
                <a:solidFill>
                  <a:srgbClr val="0F4281"/>
                </a:solidFill>
                <a:latin typeface="Frutiger LT Std 45 Light" panose="020B0402020204020204" pitchFamily="34" charset="0"/>
                <a:ea typeface="+mn-ea"/>
                <a:cs typeface="+mn-cs"/>
              </a:defRPr>
            </a:lvl5pPr>
            <a:lvl6pPr marL="1284600" indent="-22860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6pPr>
            <a:lvl7pPr marL="1471800" indent="-22860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7pPr>
            <a:lvl8pPr marL="1629000" indent="-22860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8pPr>
            <a:lvl9pPr marL="1806200" indent="-22860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9pPr>
          </a:lstStyle>
          <a:p>
            <a:pPr marL="0" indent="0">
              <a:lnSpc>
                <a:spcPct val="100000"/>
              </a:lnSpc>
              <a:spcAft>
                <a:spcPts val="1200"/>
              </a:spcAft>
              <a:buNone/>
            </a:pPr>
            <a:r>
              <a:rPr lang="de-DE" sz="3200" b="1" dirty="0"/>
              <a:t>Regeln des Netzwerks – Phase II</a:t>
            </a:r>
          </a:p>
          <a:p>
            <a:pPr>
              <a:lnSpc>
                <a:spcPct val="100000"/>
              </a:lnSpc>
              <a:spcBef>
                <a:spcPts val="600"/>
              </a:spcBef>
              <a:spcAft>
                <a:spcPts val="600"/>
              </a:spcAft>
              <a:buFont typeface="Wingdings" panose="05000000000000000000" pitchFamily="2" charset="2"/>
              <a:buChar char="§"/>
              <a:defRPr/>
            </a:pPr>
            <a:r>
              <a:rPr lang="de-DE" sz="2000" dirty="0"/>
              <a:t>Phase II benötigt einen erneuten Antrag zur Förderung (Erstellung durch EurA)</a:t>
            </a:r>
          </a:p>
          <a:p>
            <a:pPr>
              <a:lnSpc>
                <a:spcPct val="100000"/>
              </a:lnSpc>
              <a:spcBef>
                <a:spcPts val="600"/>
              </a:spcBef>
              <a:spcAft>
                <a:spcPts val="600"/>
              </a:spcAft>
              <a:buFont typeface="Wingdings" panose="05000000000000000000" pitchFamily="2" charset="2"/>
              <a:buChar char="§"/>
              <a:defRPr/>
            </a:pPr>
            <a:r>
              <a:rPr lang="de-DE" sz="2000" dirty="0"/>
              <a:t>zudem werden nochmals die Anlagen 8 &amp; 9 sowie ein Kooperationsvertrag benötigt</a:t>
            </a:r>
          </a:p>
          <a:p>
            <a:pPr>
              <a:lnSpc>
                <a:spcPct val="100000"/>
              </a:lnSpc>
              <a:spcBef>
                <a:spcPts val="600"/>
              </a:spcBef>
              <a:spcAft>
                <a:spcPts val="600"/>
              </a:spcAft>
              <a:buFont typeface="Wingdings" panose="05000000000000000000" pitchFamily="2" charset="2"/>
              <a:buChar char="§"/>
              <a:defRPr/>
            </a:pPr>
            <a:r>
              <a:rPr lang="de-DE" sz="2000" b="1" dirty="0"/>
              <a:t>Bitte prüfen Sie die erhaltene Kooperationsvereinbarung und teilen Sie uns Änderungswünsche bis zu 30.09.2021 mit. Zum nächsten Netzwerktreffen (Oktober/November) sollte eine Version zur Unterschrift vorliegen </a:t>
            </a:r>
          </a:p>
          <a:p>
            <a:pPr marL="363538" indent="-363538">
              <a:lnSpc>
                <a:spcPct val="100000"/>
              </a:lnSpc>
              <a:spcBef>
                <a:spcPts val="600"/>
              </a:spcBef>
              <a:spcAft>
                <a:spcPts val="600"/>
              </a:spcAft>
              <a:buFont typeface="Wingdings" panose="05000000000000000000" pitchFamily="2" charset="2"/>
              <a:buChar char="Ø"/>
              <a:defRPr/>
            </a:pPr>
            <a:endParaRPr lang="de-DE" sz="2000" dirty="0"/>
          </a:p>
          <a:p>
            <a:pPr marL="363538" indent="-363538">
              <a:lnSpc>
                <a:spcPct val="100000"/>
              </a:lnSpc>
              <a:spcBef>
                <a:spcPts val="600"/>
              </a:spcBef>
              <a:spcAft>
                <a:spcPts val="600"/>
              </a:spcAft>
              <a:buFont typeface="Wingdings" panose="05000000000000000000" pitchFamily="2" charset="2"/>
              <a:buChar char="Ø"/>
              <a:defRPr/>
            </a:pPr>
            <a:endParaRPr lang="de-DE" sz="2000" dirty="0"/>
          </a:p>
          <a:p>
            <a:pPr marL="363538" indent="-363538">
              <a:lnSpc>
                <a:spcPct val="100000"/>
              </a:lnSpc>
              <a:spcBef>
                <a:spcPts val="600"/>
              </a:spcBef>
              <a:spcAft>
                <a:spcPts val="600"/>
              </a:spcAft>
              <a:buFont typeface="Wingdings" panose="05000000000000000000" pitchFamily="2" charset="2"/>
              <a:buChar char="Ø"/>
              <a:defRPr/>
            </a:pPr>
            <a:endParaRPr lang="de-DE" sz="2000" dirty="0"/>
          </a:p>
          <a:p>
            <a:pPr marL="363538" indent="-363538">
              <a:lnSpc>
                <a:spcPct val="100000"/>
              </a:lnSpc>
              <a:spcBef>
                <a:spcPts val="600"/>
              </a:spcBef>
              <a:spcAft>
                <a:spcPts val="600"/>
              </a:spcAft>
              <a:buFont typeface="Wingdings" panose="05000000000000000000" pitchFamily="2" charset="2"/>
              <a:buChar char="Ø"/>
              <a:defRPr/>
            </a:pPr>
            <a:endParaRPr lang="de-DE" sz="2000" dirty="0"/>
          </a:p>
          <a:p>
            <a:pPr marL="363538" indent="-363538">
              <a:lnSpc>
                <a:spcPct val="100000"/>
              </a:lnSpc>
              <a:spcBef>
                <a:spcPts val="600"/>
              </a:spcBef>
              <a:spcAft>
                <a:spcPts val="600"/>
              </a:spcAft>
              <a:buFont typeface="Wingdings" panose="05000000000000000000" pitchFamily="2" charset="2"/>
              <a:buChar char="Ø"/>
              <a:defRPr/>
            </a:pPr>
            <a:endParaRPr lang="de-DE" sz="2000" dirty="0"/>
          </a:p>
        </p:txBody>
      </p:sp>
      <p:pic>
        <p:nvPicPr>
          <p:cNvPr id="12" name="Grafik 11">
            <a:extLst>
              <a:ext uri="{FF2B5EF4-FFF2-40B4-BE49-F238E27FC236}">
                <a16:creationId xmlns:a16="http://schemas.microsoft.com/office/drawing/2014/main" id="{56E2CC8A-E62E-4561-8D0F-8353B4C3EC16}"/>
              </a:ext>
            </a:extLst>
          </p:cNvPr>
          <p:cNvPicPr>
            <a:picLocks noChangeAspect="1"/>
          </p:cNvPicPr>
          <p:nvPr/>
        </p:nvPicPr>
        <p:blipFill>
          <a:blip r:embed="rId3"/>
          <a:stretch>
            <a:fillRect/>
          </a:stretch>
        </p:blipFill>
        <p:spPr>
          <a:xfrm>
            <a:off x="3439300" y="4158502"/>
            <a:ext cx="5313400" cy="2103221"/>
          </a:xfrm>
          <a:prstGeom prst="rect">
            <a:avLst/>
          </a:prstGeom>
        </p:spPr>
      </p:pic>
    </p:spTree>
    <p:extLst>
      <p:ext uri="{BB962C8B-B14F-4D97-AF65-F5344CB8AC3E}">
        <p14:creationId xmlns:p14="http://schemas.microsoft.com/office/powerpoint/2010/main" val="354072511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el 7">
            <a:extLst>
              <a:ext uri="{FF2B5EF4-FFF2-40B4-BE49-F238E27FC236}">
                <a16:creationId xmlns:a16="http://schemas.microsoft.com/office/drawing/2014/main" id="{C8DB783B-67CB-4BB5-9B1A-5DCBEF23A45B}"/>
              </a:ext>
            </a:extLst>
          </p:cNvPr>
          <p:cNvSpPr>
            <a:spLocks noGrp="1"/>
          </p:cNvSpPr>
          <p:nvPr>
            <p:ph type="title"/>
          </p:nvPr>
        </p:nvSpPr>
        <p:spPr/>
        <p:txBody>
          <a:bodyPr/>
          <a:lstStyle/>
          <a:p>
            <a:r>
              <a:rPr lang="de-DE" dirty="0"/>
              <a:t>Weitere Vorgehensweise und Termine</a:t>
            </a:r>
          </a:p>
        </p:txBody>
      </p:sp>
      <p:graphicFrame>
        <p:nvGraphicFramePr>
          <p:cNvPr id="11" name="Group 51">
            <a:extLst>
              <a:ext uri="{FF2B5EF4-FFF2-40B4-BE49-F238E27FC236}">
                <a16:creationId xmlns:a16="http://schemas.microsoft.com/office/drawing/2014/main" id="{F689593C-C5EE-47DE-A63C-D5345531187F}"/>
              </a:ext>
            </a:extLst>
          </p:cNvPr>
          <p:cNvGraphicFramePr>
            <a:graphicFrameLocks/>
          </p:cNvGraphicFramePr>
          <p:nvPr>
            <p:extLst>
              <p:ext uri="{D42A27DB-BD31-4B8C-83A1-F6EECF244321}">
                <p14:modId xmlns:p14="http://schemas.microsoft.com/office/powerpoint/2010/main" val="3064934027"/>
              </p:ext>
            </p:extLst>
          </p:nvPr>
        </p:nvGraphicFramePr>
        <p:xfrm>
          <a:off x="1005000" y="1416205"/>
          <a:ext cx="9649395" cy="4793383"/>
        </p:xfrm>
        <a:graphic>
          <a:graphicData uri="http://schemas.openxmlformats.org/drawingml/2006/table">
            <a:tbl>
              <a:tblPr/>
              <a:tblGrid>
                <a:gridCol w="3968441">
                  <a:extLst>
                    <a:ext uri="{9D8B030D-6E8A-4147-A177-3AD203B41FA5}">
                      <a16:colId xmlns:a16="http://schemas.microsoft.com/office/drawing/2014/main" val="20000"/>
                    </a:ext>
                  </a:extLst>
                </a:gridCol>
                <a:gridCol w="3297677">
                  <a:extLst>
                    <a:ext uri="{9D8B030D-6E8A-4147-A177-3AD203B41FA5}">
                      <a16:colId xmlns:a16="http://schemas.microsoft.com/office/drawing/2014/main" val="20001"/>
                    </a:ext>
                  </a:extLst>
                </a:gridCol>
                <a:gridCol w="2383277">
                  <a:extLst>
                    <a:ext uri="{9D8B030D-6E8A-4147-A177-3AD203B41FA5}">
                      <a16:colId xmlns:a16="http://schemas.microsoft.com/office/drawing/2014/main" val="20002"/>
                    </a:ext>
                  </a:extLst>
                </a:gridCol>
              </a:tblGrid>
              <a:tr h="517569">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de-DE" sz="1800" b="1" i="0" u="none" strike="noStrike" cap="none" normalizeH="0" baseline="0" dirty="0">
                          <a:ln>
                            <a:noFill/>
                          </a:ln>
                          <a:solidFill>
                            <a:schemeClr val="bg1"/>
                          </a:solidFill>
                          <a:effectLst/>
                          <a:latin typeface="Arial" charset="0"/>
                        </a:rPr>
                        <a:t>Inhalt</a:t>
                      </a:r>
                    </a:p>
                  </a:txBody>
                  <a:tcPr marL="90000" marR="90000" marT="46789" marB="46789"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0C0C0">
                        <a:alpha val="50195"/>
                      </a:srgbClr>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de-DE" sz="1800" b="1" i="0" u="none" strike="noStrike" cap="none" normalizeH="0" baseline="0" dirty="0">
                          <a:ln>
                            <a:noFill/>
                          </a:ln>
                          <a:solidFill>
                            <a:schemeClr val="bg1"/>
                          </a:solidFill>
                          <a:effectLst/>
                          <a:latin typeface="Arial" charset="0"/>
                        </a:rPr>
                        <a:t>Termin</a:t>
                      </a:r>
                    </a:p>
                  </a:txBody>
                  <a:tcPr marL="90000" marR="90000" marT="46789" marB="46789"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0C0C0">
                        <a:alpha val="50195"/>
                      </a:srgbClr>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de-DE" sz="1800" b="1" i="0" u="none" strike="noStrike" cap="none" normalizeH="0" baseline="0" dirty="0">
                          <a:ln>
                            <a:noFill/>
                          </a:ln>
                          <a:solidFill>
                            <a:schemeClr val="bg1"/>
                          </a:solidFill>
                          <a:effectLst/>
                          <a:latin typeface="Arial" charset="0"/>
                        </a:rPr>
                        <a:t>Verantwortlich</a:t>
                      </a:r>
                    </a:p>
                  </a:txBody>
                  <a:tcPr marL="90000" marR="90000" marT="46789" marB="46789"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0C0C0">
                        <a:alpha val="50195"/>
                      </a:srgbClr>
                    </a:solidFill>
                  </a:tcPr>
                </a:tc>
                <a:extLst>
                  <a:ext uri="{0D108BD9-81ED-4DB2-BD59-A6C34878D82A}">
                    <a16:rowId xmlns:a16="http://schemas.microsoft.com/office/drawing/2014/main" val="10000"/>
                  </a:ext>
                </a:extLst>
              </a:tr>
              <a:tr h="520744">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de-DE" sz="1400" b="0" i="0" u="none" strike="noStrike" cap="none" normalizeH="0" baseline="0" dirty="0">
                          <a:ln>
                            <a:noFill/>
                          </a:ln>
                          <a:solidFill>
                            <a:schemeClr val="bg1"/>
                          </a:solidFill>
                          <a:effectLst/>
                          <a:latin typeface="Arial" charset="0"/>
                        </a:rPr>
                        <a:t>Vorschläge neue Partner</a:t>
                      </a:r>
                    </a:p>
                  </a:txBody>
                  <a:tcPr marL="90000" marR="90000" marT="46789" marB="46789"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de-AT" sz="1400" b="0" i="0" u="none" strike="noStrike" cap="none" normalizeH="0" baseline="0" dirty="0">
                          <a:ln>
                            <a:noFill/>
                          </a:ln>
                          <a:solidFill>
                            <a:schemeClr val="bg1"/>
                          </a:solidFill>
                          <a:effectLst/>
                          <a:latin typeface="Arial" charset="0"/>
                        </a:rPr>
                        <a:t>laufend</a:t>
                      </a:r>
                    </a:p>
                  </a:txBody>
                  <a:tcPr marL="90000" marR="90000" marT="46789" marB="46789"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de-AT" sz="1400" b="0" i="0" u="none" strike="noStrike" cap="none" normalizeH="0" baseline="0" dirty="0">
                          <a:ln>
                            <a:noFill/>
                          </a:ln>
                          <a:solidFill>
                            <a:schemeClr val="bg1"/>
                          </a:solidFill>
                          <a:effectLst/>
                          <a:latin typeface="Arial" charset="0"/>
                        </a:rPr>
                        <a:t>alle</a:t>
                      </a:r>
                    </a:p>
                  </a:txBody>
                  <a:tcPr marL="90000" marR="90000" marT="46789" marB="46789"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733712">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de-DE" sz="1400" b="0" i="0" u="none" strike="noStrike" cap="none" normalizeH="0" baseline="0" dirty="0">
                          <a:ln>
                            <a:noFill/>
                          </a:ln>
                          <a:solidFill>
                            <a:schemeClr val="bg1"/>
                          </a:solidFill>
                          <a:effectLst/>
                          <a:latin typeface="Arial" charset="0"/>
                        </a:rPr>
                        <a:t>Homepage, Logo, Roll-Up, Flyer</a:t>
                      </a:r>
                    </a:p>
                  </a:txBody>
                  <a:tcPr marL="90000" marR="90000" marT="46789" marB="46789"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de-AT" sz="1400" b="0" i="0" u="none" strike="noStrike" cap="none" normalizeH="0" baseline="0" dirty="0" err="1">
                          <a:ln>
                            <a:noFill/>
                          </a:ln>
                          <a:solidFill>
                            <a:schemeClr val="bg1"/>
                          </a:solidFill>
                          <a:effectLst/>
                          <a:latin typeface="Arial" charset="0"/>
                        </a:rPr>
                        <a:t>ToDo</a:t>
                      </a:r>
                      <a:r>
                        <a:rPr kumimoji="0" lang="de-AT" sz="1400" b="0" i="0" u="none" strike="noStrike" cap="none" normalizeH="0" baseline="0" dirty="0">
                          <a:ln>
                            <a:noFill/>
                          </a:ln>
                          <a:solidFill>
                            <a:schemeClr val="bg1"/>
                          </a:solidFill>
                          <a:effectLst/>
                          <a:latin typeface="Arial" charset="0"/>
                        </a:rPr>
                        <a:t>: Roll-Up</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de-AT" sz="1400" b="0" i="0" u="none" strike="noStrike" cap="none" normalizeH="0" baseline="0" dirty="0">
                          <a:ln>
                            <a:noFill/>
                          </a:ln>
                          <a:solidFill>
                            <a:schemeClr val="bg1"/>
                          </a:solidFill>
                          <a:effectLst/>
                          <a:latin typeface="Arial" charset="0"/>
                        </a:rPr>
                        <a:t>laufende Pflege: Homepage</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de-AT" sz="1400" b="0" i="0" u="none" strike="noStrike" cap="none" normalizeH="0" baseline="0" dirty="0">
                          <a:ln>
                            <a:noFill/>
                          </a:ln>
                          <a:solidFill>
                            <a:schemeClr val="bg1"/>
                          </a:solidFill>
                          <a:effectLst/>
                          <a:latin typeface="Arial" charset="0"/>
                        </a:rPr>
                        <a:t>erledigt: </a:t>
                      </a:r>
                      <a:r>
                        <a:rPr kumimoji="0" lang="de-DE" sz="1400" b="0" i="0" u="none" strike="noStrike" cap="none" normalizeH="0" baseline="0" dirty="0">
                          <a:ln>
                            <a:noFill/>
                          </a:ln>
                          <a:solidFill>
                            <a:schemeClr val="bg1"/>
                          </a:solidFill>
                          <a:effectLst/>
                          <a:latin typeface="Arial" charset="0"/>
                        </a:rPr>
                        <a:t>Logo, Flyer</a:t>
                      </a:r>
                      <a:endParaRPr kumimoji="0" lang="de-AT" sz="1400" b="0" i="0" u="none" strike="noStrike" cap="none" normalizeH="0" baseline="0" dirty="0">
                        <a:ln>
                          <a:noFill/>
                        </a:ln>
                        <a:solidFill>
                          <a:schemeClr val="bg1"/>
                        </a:solidFill>
                        <a:effectLst/>
                        <a:latin typeface="Arial" charset="0"/>
                      </a:endParaRPr>
                    </a:p>
                  </a:txBody>
                  <a:tcPr marL="90000" marR="90000" marT="46789" marB="46789"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de-AT" sz="1400" b="0" i="0" u="none" strike="noStrike" cap="none" normalizeH="0" baseline="0" dirty="0">
                          <a:ln>
                            <a:noFill/>
                          </a:ln>
                          <a:solidFill>
                            <a:schemeClr val="bg1"/>
                          </a:solidFill>
                          <a:effectLst/>
                          <a:latin typeface="Arial" charset="0"/>
                        </a:rPr>
                        <a:t>Christoph Köpke</a:t>
                      </a:r>
                      <a:br>
                        <a:rPr kumimoji="0" lang="de-AT" sz="1400" b="0" i="0" u="none" strike="noStrike" cap="none" normalizeH="0" baseline="0" dirty="0">
                          <a:ln>
                            <a:noFill/>
                          </a:ln>
                          <a:solidFill>
                            <a:schemeClr val="bg1"/>
                          </a:solidFill>
                          <a:effectLst/>
                          <a:latin typeface="Arial" charset="0"/>
                        </a:rPr>
                      </a:br>
                      <a:r>
                        <a:rPr kumimoji="0" lang="de-AT" sz="1400" b="0" i="0" u="none" strike="noStrike" cap="none" normalizeH="0" baseline="0" dirty="0">
                          <a:ln>
                            <a:noFill/>
                          </a:ln>
                          <a:solidFill>
                            <a:schemeClr val="bg1"/>
                          </a:solidFill>
                          <a:effectLst/>
                          <a:latin typeface="Arial" charset="0"/>
                        </a:rPr>
                        <a:t>Benedikt Perniok</a:t>
                      </a:r>
                    </a:p>
                  </a:txBody>
                  <a:tcPr marL="90000" marR="90000" marT="46789" marB="46789"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733712">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de-DE" sz="1400" b="0" i="0" u="none" strike="noStrike" cap="none" normalizeH="0" baseline="0" dirty="0">
                          <a:ln>
                            <a:noFill/>
                          </a:ln>
                          <a:solidFill>
                            <a:schemeClr val="bg1"/>
                          </a:solidFill>
                          <a:effectLst/>
                          <a:latin typeface="Arial" charset="0"/>
                        </a:rPr>
                        <a:t>Kooperationsvereinbarung </a:t>
                      </a:r>
                    </a:p>
                  </a:txBody>
                  <a:tcPr marL="90000" marR="90000" marT="46789" marB="46789"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de-AT" sz="1400" b="0" i="0" u="none" strike="noStrike" cap="none" normalizeH="0" baseline="0" dirty="0">
                          <a:ln>
                            <a:noFill/>
                          </a:ln>
                          <a:solidFill>
                            <a:schemeClr val="bg1"/>
                          </a:solidFill>
                          <a:effectLst/>
                          <a:latin typeface="Arial" charset="0"/>
                        </a:rPr>
                        <a:t>Rückmeldung bis 30.09.2021</a:t>
                      </a:r>
                    </a:p>
                  </a:txBody>
                  <a:tcPr marL="90000" marR="90000" marT="46789" marB="46789"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de-AT" sz="1400" b="0" i="0" u="none" strike="noStrike" cap="none" normalizeH="0" baseline="0" dirty="0">
                          <a:ln>
                            <a:noFill/>
                          </a:ln>
                          <a:solidFill>
                            <a:schemeClr val="bg1"/>
                          </a:solidFill>
                          <a:effectLst/>
                          <a:latin typeface="Arial" charset="0"/>
                        </a:rPr>
                        <a:t>alle</a:t>
                      </a:r>
                    </a:p>
                  </a:txBody>
                  <a:tcPr marL="90000" marR="90000" marT="46789" marB="46789"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836974453"/>
                  </a:ext>
                </a:extLst>
              </a:tr>
              <a:tr h="733487">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de-DE" sz="1400" b="0" i="0" u="none" strike="noStrike" cap="none" normalizeH="0" baseline="0" dirty="0">
                          <a:ln>
                            <a:noFill/>
                          </a:ln>
                          <a:solidFill>
                            <a:schemeClr val="bg1"/>
                          </a:solidFill>
                          <a:effectLst/>
                          <a:latin typeface="Arial" charset="0"/>
                        </a:rPr>
                        <a:t>Erste mögliche Entwicklungsprojekte</a:t>
                      </a:r>
                    </a:p>
                  </a:txBody>
                  <a:tcPr marL="90000" marR="90000" marT="46789" marB="46789"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de-AT" sz="1400" b="0" i="0" u="none" strike="noStrike" cap="none" normalizeH="0" baseline="0" dirty="0">
                          <a:ln>
                            <a:noFill/>
                          </a:ln>
                          <a:solidFill>
                            <a:schemeClr val="bg1"/>
                          </a:solidFill>
                          <a:effectLst/>
                          <a:latin typeface="Arial" charset="0"/>
                        </a:rPr>
                        <a:t>laufend</a:t>
                      </a:r>
                    </a:p>
                  </a:txBody>
                  <a:tcPr marL="90000" marR="90000" marT="46789" marB="46789"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de-AT" sz="1400" b="0" i="0" u="none" strike="noStrike" cap="none" normalizeH="0" baseline="0">
                          <a:ln>
                            <a:noFill/>
                          </a:ln>
                          <a:solidFill>
                            <a:schemeClr val="bg1"/>
                          </a:solidFill>
                          <a:effectLst/>
                          <a:latin typeface="Arial" charset="0"/>
                        </a:rPr>
                        <a:t>alle</a:t>
                      </a:r>
                    </a:p>
                  </a:txBody>
                  <a:tcPr marL="90000" marR="90000" marT="46789" marB="46789"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r h="354043">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de-DE" sz="1400" b="0" i="0" u="none" strike="noStrike" cap="none" normalizeH="0" baseline="0" dirty="0">
                          <a:ln>
                            <a:noFill/>
                          </a:ln>
                          <a:solidFill>
                            <a:schemeClr val="bg1"/>
                          </a:solidFill>
                          <a:effectLst/>
                          <a:latin typeface="Arial" charset="0"/>
                        </a:rPr>
                        <a:t>Termin und Ort nächste Sitzung</a:t>
                      </a:r>
                    </a:p>
                  </a:txBody>
                  <a:tcPr marL="90000" marR="90000" marT="46789" marB="46789"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de-AT" sz="1400" b="0" i="0" u="none" strike="noStrike" cap="none" normalizeH="0" baseline="0" dirty="0">
                          <a:ln>
                            <a:noFill/>
                          </a:ln>
                          <a:solidFill>
                            <a:schemeClr val="bg1"/>
                          </a:solidFill>
                          <a:effectLst/>
                          <a:latin typeface="Arial" charset="0"/>
                        </a:rPr>
                        <a:t>Oktober/November (bei EWW)</a:t>
                      </a:r>
                    </a:p>
                  </a:txBody>
                  <a:tcPr marL="90000" marR="90000" marT="46789" marB="46789"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de-AT" sz="1400" b="0" i="0" u="none" strike="noStrike" cap="none" normalizeH="0" baseline="0" dirty="0">
                          <a:ln>
                            <a:noFill/>
                          </a:ln>
                          <a:solidFill>
                            <a:schemeClr val="bg1"/>
                          </a:solidFill>
                          <a:effectLst/>
                          <a:latin typeface="Arial" charset="0"/>
                        </a:rPr>
                        <a:t>Christoph Köpke</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de-AT" sz="1400" b="0" i="0" u="none" strike="noStrike" cap="none" normalizeH="0" baseline="0" dirty="0">
                          <a:ln>
                            <a:noFill/>
                          </a:ln>
                          <a:solidFill>
                            <a:schemeClr val="bg1"/>
                          </a:solidFill>
                          <a:effectLst/>
                          <a:latin typeface="Arial" charset="0"/>
                        </a:rPr>
                        <a:t>Benedikt Perniok</a:t>
                      </a:r>
                    </a:p>
                  </a:txBody>
                  <a:tcPr marL="90000" marR="90000" marT="46789" marB="46789"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5"/>
                  </a:ext>
                </a:extLst>
              </a:tr>
              <a:tr h="342929">
                <a:tc>
                  <a:txBody>
                    <a:bodyPr/>
                    <a:lstStyle/>
                    <a:p>
                      <a:pPr marL="0" marR="0" lvl="0" indent="0" algn="l" defTabSz="914400" rtl="0" eaLnBrk="1" fontAlgn="base" latinLnBrk="0" hangingPunct="1">
                        <a:lnSpc>
                          <a:spcPct val="100000"/>
                        </a:lnSpc>
                        <a:spcBef>
                          <a:spcPct val="20000"/>
                        </a:spcBef>
                        <a:spcAft>
                          <a:spcPct val="0"/>
                        </a:spcAft>
                        <a:buClrTx/>
                        <a:buSzTx/>
                        <a:buFontTx/>
                        <a:buNone/>
                        <a:tabLst/>
                        <a:defRPr/>
                      </a:pPr>
                      <a:r>
                        <a:rPr kumimoji="0" lang="de-DE" sz="1400" b="0" i="0" u="none" strike="noStrike" cap="none" normalizeH="0" baseline="0" dirty="0">
                          <a:ln>
                            <a:noFill/>
                          </a:ln>
                          <a:solidFill>
                            <a:schemeClr val="bg1"/>
                          </a:solidFill>
                          <a:effectLst/>
                          <a:latin typeface="Arial" charset="0"/>
                        </a:rPr>
                        <a:t>Termin und Ort übernächste Sitzung</a:t>
                      </a:r>
                      <a:endParaRPr kumimoji="0" lang="de-AT" sz="1400" b="0" i="0" u="none" strike="noStrike" cap="none" normalizeH="0" baseline="0" dirty="0">
                        <a:ln>
                          <a:noFill/>
                        </a:ln>
                        <a:solidFill>
                          <a:schemeClr val="bg1"/>
                        </a:solidFill>
                        <a:effectLst/>
                        <a:latin typeface="Arial" charset="0"/>
                      </a:endParaRPr>
                    </a:p>
                  </a:txBody>
                  <a:tcPr marL="90000" marR="90000" marT="46789" marB="46789"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de-AT" sz="1400" b="0" i="0" u="none" strike="noStrike" cap="none" normalizeH="0" baseline="0" dirty="0">
                          <a:ln>
                            <a:noFill/>
                          </a:ln>
                          <a:solidFill>
                            <a:schemeClr val="bg1"/>
                          </a:solidFill>
                          <a:effectLst/>
                          <a:latin typeface="Arial" charset="0"/>
                        </a:rPr>
                        <a:t>Januar, digital</a:t>
                      </a:r>
                    </a:p>
                  </a:txBody>
                  <a:tcPr marL="90000" marR="90000" marT="46789" marB="46789"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defRPr/>
                      </a:pPr>
                      <a:r>
                        <a:rPr kumimoji="0" lang="de-AT" sz="1400" b="0" i="0" u="none" strike="noStrike" cap="none" normalizeH="0" baseline="0" dirty="0">
                          <a:ln>
                            <a:noFill/>
                          </a:ln>
                          <a:solidFill>
                            <a:schemeClr val="bg1"/>
                          </a:solidFill>
                          <a:effectLst/>
                          <a:latin typeface="Arial" charset="0"/>
                        </a:rPr>
                        <a:t>Christoph Köpke</a:t>
                      </a:r>
                    </a:p>
                  </a:txBody>
                  <a:tcPr marL="90000" marR="90000" marT="46789" marB="46789"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6"/>
                  </a:ext>
                </a:extLst>
              </a:tr>
              <a:tr h="342929">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de-AT" sz="1400" b="0" i="0" u="none" strike="noStrike" cap="none" normalizeH="0" baseline="0" dirty="0">
                          <a:ln>
                            <a:noFill/>
                          </a:ln>
                          <a:solidFill>
                            <a:schemeClr val="bg1"/>
                          </a:solidFill>
                          <a:effectLst/>
                          <a:latin typeface="Arial" charset="0"/>
                        </a:rPr>
                        <a:t>…</a:t>
                      </a:r>
                    </a:p>
                    <a:p>
                      <a:pPr marL="0" marR="0" lvl="0" indent="0" algn="l" defTabSz="914400" rtl="0" eaLnBrk="1" fontAlgn="base" latinLnBrk="0" hangingPunct="1">
                        <a:lnSpc>
                          <a:spcPct val="100000"/>
                        </a:lnSpc>
                        <a:spcBef>
                          <a:spcPct val="20000"/>
                        </a:spcBef>
                        <a:spcAft>
                          <a:spcPct val="0"/>
                        </a:spcAft>
                        <a:buClrTx/>
                        <a:buSzTx/>
                        <a:buFontTx/>
                        <a:buNone/>
                        <a:tabLst/>
                      </a:pPr>
                      <a:endParaRPr kumimoji="0" lang="de-AT" sz="1400" b="0" i="0" u="none" strike="noStrike" cap="none" normalizeH="0" baseline="0" dirty="0">
                        <a:ln>
                          <a:noFill/>
                        </a:ln>
                        <a:solidFill>
                          <a:schemeClr val="bg1"/>
                        </a:solidFill>
                        <a:effectLst/>
                        <a:latin typeface="Arial" charset="0"/>
                      </a:endParaRPr>
                    </a:p>
                  </a:txBody>
                  <a:tcPr marL="90000" marR="90000" marT="46789" marB="46789"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de-AT" sz="1400" b="0" i="0" u="none" strike="noStrike" cap="none" normalizeH="0" baseline="0" dirty="0">
                        <a:ln>
                          <a:noFill/>
                        </a:ln>
                        <a:solidFill>
                          <a:schemeClr val="bg1"/>
                        </a:solidFill>
                        <a:effectLst/>
                        <a:latin typeface="Arial" charset="0"/>
                      </a:endParaRPr>
                    </a:p>
                  </a:txBody>
                  <a:tcPr marL="90000" marR="90000" marT="46789" marB="46789"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de-AT" sz="1400" b="0" i="0" u="none" strike="noStrike" cap="none" normalizeH="0" baseline="0" dirty="0">
                        <a:ln>
                          <a:noFill/>
                        </a:ln>
                        <a:solidFill>
                          <a:schemeClr val="bg1"/>
                        </a:solidFill>
                        <a:effectLst/>
                        <a:latin typeface="Arial" charset="0"/>
                      </a:endParaRPr>
                    </a:p>
                  </a:txBody>
                  <a:tcPr marL="90000" marR="90000" marT="46789" marB="46789"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7"/>
                  </a:ext>
                </a:extLst>
              </a:tr>
            </a:tbl>
          </a:graphicData>
        </a:graphic>
      </p:graphicFrame>
      <p:sp>
        <p:nvSpPr>
          <p:cNvPr id="2" name="Foliennummernplatzhalter 1">
            <a:extLst>
              <a:ext uri="{FF2B5EF4-FFF2-40B4-BE49-F238E27FC236}">
                <a16:creationId xmlns:a16="http://schemas.microsoft.com/office/drawing/2014/main" id="{9E16B299-9F74-4968-AD1E-C16CD4854421}"/>
              </a:ext>
            </a:extLst>
          </p:cNvPr>
          <p:cNvSpPr>
            <a:spLocks noGrp="1"/>
          </p:cNvSpPr>
          <p:nvPr>
            <p:ph type="sldNum" sz="quarter" idx="12"/>
          </p:nvPr>
        </p:nvSpPr>
        <p:spPr/>
        <p:txBody>
          <a:bodyPr/>
          <a:lstStyle/>
          <a:p>
            <a:r>
              <a:rPr lang="en-US"/>
              <a:t>Seite </a:t>
            </a:r>
            <a:fld id="{4FAB73BC-B049-4115-A692-8D63A059BFB8}" type="slidenum">
              <a:rPr lang="en-US" smtClean="0"/>
              <a:pPr/>
              <a:t>27</a:t>
            </a:fld>
            <a:endParaRPr lang="en-US" dirty="0"/>
          </a:p>
        </p:txBody>
      </p:sp>
    </p:spTree>
    <p:extLst>
      <p:ext uri="{BB962C8B-B14F-4D97-AF65-F5344CB8AC3E}">
        <p14:creationId xmlns:p14="http://schemas.microsoft.com/office/powerpoint/2010/main" val="393046573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nhaltsplatzhalter 1">
            <a:extLst>
              <a:ext uri="{FF2B5EF4-FFF2-40B4-BE49-F238E27FC236}">
                <a16:creationId xmlns:a16="http://schemas.microsoft.com/office/drawing/2014/main" id="{B2F2A50C-858A-4DFC-80C7-8A269B3F285F}"/>
              </a:ext>
            </a:extLst>
          </p:cNvPr>
          <p:cNvSpPr>
            <a:spLocks noGrp="1"/>
          </p:cNvSpPr>
          <p:nvPr>
            <p:ph idx="1"/>
          </p:nvPr>
        </p:nvSpPr>
        <p:spPr/>
        <p:txBody>
          <a:bodyPr>
            <a:normAutofit fontScale="77500" lnSpcReduction="20000"/>
          </a:bodyPr>
          <a:lstStyle/>
          <a:p>
            <a:pPr marL="0" lvl="0" indent="0">
              <a:lnSpc>
                <a:spcPct val="100000"/>
              </a:lnSpc>
              <a:spcBef>
                <a:spcPts val="1800"/>
              </a:spcBef>
              <a:buNone/>
            </a:pPr>
            <a:r>
              <a:rPr lang="de-DE" sz="1800" b="1" dirty="0">
                <a:solidFill>
                  <a:srgbClr val="0F4281">
                    <a:alpha val="60000"/>
                  </a:srgbClr>
                </a:solidFill>
              </a:rPr>
              <a:t>09:30	Beginn des Netzwerktreffens</a:t>
            </a:r>
          </a:p>
          <a:p>
            <a:pPr marL="0" lvl="0" indent="0">
              <a:lnSpc>
                <a:spcPct val="100000"/>
              </a:lnSpc>
              <a:spcBef>
                <a:spcPts val="1800"/>
              </a:spcBef>
              <a:buNone/>
            </a:pPr>
            <a:r>
              <a:rPr lang="de-DE" sz="1800" b="1" dirty="0">
                <a:solidFill>
                  <a:srgbClr val="0F4281">
                    <a:alpha val="60000"/>
                  </a:srgbClr>
                </a:solidFill>
              </a:rPr>
              <a:t>09:35	News der Netzwerkpartner</a:t>
            </a:r>
          </a:p>
          <a:p>
            <a:pPr marL="0" lvl="0" indent="0">
              <a:lnSpc>
                <a:spcPct val="100000"/>
              </a:lnSpc>
              <a:spcBef>
                <a:spcPts val="1800"/>
              </a:spcBef>
              <a:buNone/>
            </a:pPr>
            <a:r>
              <a:rPr lang="de-DE" sz="1800" b="1" dirty="0">
                <a:solidFill>
                  <a:srgbClr val="0F4281">
                    <a:alpha val="60000"/>
                  </a:srgbClr>
                </a:solidFill>
              </a:rPr>
              <a:t>10:15 	Fachvortrag durch Nina </a:t>
            </a:r>
            <a:r>
              <a:rPr lang="de-DE" sz="1800" b="1" dirty="0" err="1">
                <a:solidFill>
                  <a:srgbClr val="0F4281">
                    <a:alpha val="60000"/>
                  </a:srgbClr>
                </a:solidFill>
              </a:rPr>
              <a:t>Schmulius</a:t>
            </a:r>
            <a:br>
              <a:rPr lang="de-DE" sz="1800" b="1" dirty="0">
                <a:solidFill>
                  <a:srgbClr val="0F4281">
                    <a:alpha val="60000"/>
                  </a:srgbClr>
                </a:solidFill>
              </a:rPr>
            </a:br>
            <a:r>
              <a:rPr lang="de-DE" sz="1800" b="1" dirty="0">
                <a:solidFill>
                  <a:srgbClr val="0F4281">
                    <a:alpha val="60000"/>
                  </a:srgbClr>
                </a:solidFill>
              </a:rPr>
              <a:t>	Freie Autorin und Journalistin	</a:t>
            </a:r>
          </a:p>
          <a:p>
            <a:pPr marL="0" lvl="0" indent="0">
              <a:lnSpc>
                <a:spcPct val="100000"/>
              </a:lnSpc>
              <a:spcBef>
                <a:spcPts val="1800"/>
              </a:spcBef>
              <a:buNone/>
            </a:pPr>
            <a:r>
              <a:rPr lang="de-DE" sz="1800" b="1" dirty="0">
                <a:solidFill>
                  <a:srgbClr val="0F4281">
                    <a:alpha val="60000"/>
                  </a:srgbClr>
                </a:solidFill>
              </a:rPr>
              <a:t>	„</a:t>
            </a:r>
            <a:r>
              <a:rPr lang="de-DE" sz="1800" b="1" dirty="0" err="1">
                <a:solidFill>
                  <a:srgbClr val="0F4281">
                    <a:alpha val="60000"/>
                  </a:srgbClr>
                </a:solidFill>
              </a:rPr>
              <a:t>What</a:t>
            </a:r>
            <a:r>
              <a:rPr lang="de-DE" sz="1800" b="1" dirty="0">
                <a:solidFill>
                  <a:srgbClr val="0F4281">
                    <a:alpha val="60000"/>
                  </a:srgbClr>
                </a:solidFill>
              </a:rPr>
              <a:t> a </a:t>
            </a:r>
            <a:r>
              <a:rPr lang="de-DE" sz="1800" b="1" dirty="0" err="1">
                <a:solidFill>
                  <a:srgbClr val="0F4281">
                    <a:alpha val="60000"/>
                  </a:srgbClr>
                </a:solidFill>
              </a:rPr>
              <a:t>waste</a:t>
            </a:r>
            <a:r>
              <a:rPr lang="de-DE" sz="1800" b="1" dirty="0">
                <a:solidFill>
                  <a:srgbClr val="0F4281">
                    <a:alpha val="60000"/>
                  </a:srgbClr>
                </a:solidFill>
              </a:rPr>
              <a:t>: Wie nachhaltiger Konsum des Recycling von Elektroschrott ankurbelt“ </a:t>
            </a:r>
          </a:p>
          <a:p>
            <a:pPr marL="0" lvl="0" indent="0">
              <a:lnSpc>
                <a:spcPct val="100000"/>
              </a:lnSpc>
              <a:spcBef>
                <a:spcPts val="1800"/>
              </a:spcBef>
              <a:buNone/>
            </a:pPr>
            <a:r>
              <a:rPr lang="de-DE" sz="1800" b="1" dirty="0">
                <a:solidFill>
                  <a:srgbClr val="0F4281">
                    <a:alpha val="60000"/>
                  </a:srgbClr>
                </a:solidFill>
              </a:rPr>
              <a:t>11:00	Infos zu neuen Förderausschreibungen</a:t>
            </a:r>
          </a:p>
          <a:p>
            <a:pPr marL="0" lvl="0" indent="0">
              <a:lnSpc>
                <a:spcPct val="100000"/>
              </a:lnSpc>
              <a:spcBef>
                <a:spcPts val="1800"/>
              </a:spcBef>
              <a:buNone/>
            </a:pPr>
            <a:r>
              <a:rPr lang="de-DE" sz="1800" b="1" dirty="0">
                <a:solidFill>
                  <a:srgbClr val="0F4281">
                    <a:alpha val="60000"/>
                  </a:srgbClr>
                </a:solidFill>
              </a:rPr>
              <a:t>	Identifikation und Abstimmung bestehender und neuer Vorhaben</a:t>
            </a:r>
          </a:p>
          <a:p>
            <a:pPr marL="0" lvl="0" indent="0">
              <a:lnSpc>
                <a:spcPct val="100000"/>
              </a:lnSpc>
              <a:spcBef>
                <a:spcPts val="1800"/>
              </a:spcBef>
              <a:buNone/>
            </a:pPr>
            <a:r>
              <a:rPr lang="de-DE" sz="1800" b="1" dirty="0">
                <a:solidFill>
                  <a:srgbClr val="0F4281">
                    <a:alpha val="60000"/>
                  </a:srgbClr>
                </a:solidFill>
              </a:rPr>
              <a:t>	Netzwerkorganisatorische Themen und Termine</a:t>
            </a:r>
          </a:p>
          <a:p>
            <a:pPr marL="0" lvl="0" indent="0">
              <a:lnSpc>
                <a:spcPct val="100000"/>
              </a:lnSpc>
              <a:spcBef>
                <a:spcPts val="1800"/>
              </a:spcBef>
              <a:buNone/>
            </a:pPr>
            <a:r>
              <a:rPr lang="de-DE" sz="1800" b="1" dirty="0"/>
              <a:t>12:00	Mittagspause</a:t>
            </a:r>
          </a:p>
          <a:p>
            <a:pPr marL="0" lvl="0" indent="0">
              <a:lnSpc>
                <a:spcPct val="100000"/>
              </a:lnSpc>
              <a:spcBef>
                <a:spcPts val="1800"/>
              </a:spcBef>
              <a:buNone/>
            </a:pPr>
            <a:r>
              <a:rPr lang="de-DE" sz="1800" b="1" dirty="0"/>
              <a:t>13:30	Betriebsführung bei der Heinrich </a:t>
            </a:r>
            <a:r>
              <a:rPr lang="de-DE" sz="1800" b="1" dirty="0" err="1"/>
              <a:t>Feess</a:t>
            </a:r>
            <a:r>
              <a:rPr lang="de-DE" sz="1800" b="1" dirty="0"/>
              <a:t> GmbH &amp; Co. KG</a:t>
            </a:r>
          </a:p>
          <a:p>
            <a:pPr marL="0" lvl="0" indent="0">
              <a:lnSpc>
                <a:spcPct val="100000"/>
              </a:lnSpc>
              <a:spcBef>
                <a:spcPts val="1800"/>
              </a:spcBef>
              <a:buNone/>
            </a:pPr>
            <a:r>
              <a:rPr lang="de-DE" sz="1800" b="1" dirty="0"/>
              <a:t>	Walter </a:t>
            </a:r>
            <a:r>
              <a:rPr lang="de-DE" sz="1800" b="1" dirty="0" err="1"/>
              <a:t>Feess</a:t>
            </a:r>
            <a:r>
              <a:rPr lang="de-DE" sz="1800" b="1" dirty="0"/>
              <a:t> und Sebastian Rauscher</a:t>
            </a:r>
          </a:p>
          <a:p>
            <a:pPr marL="0" lvl="0" indent="0">
              <a:lnSpc>
                <a:spcPct val="100000"/>
              </a:lnSpc>
              <a:spcBef>
                <a:spcPts val="1800"/>
              </a:spcBef>
              <a:buNone/>
            </a:pPr>
            <a:r>
              <a:rPr lang="de-DE" sz="1800" b="1" dirty="0"/>
              <a:t>~15:30 	Ende der </a:t>
            </a:r>
            <a:r>
              <a:rPr lang="de-DE" sz="1800" b="1" dirty="0" err="1"/>
              <a:t>Veranstalltung</a:t>
            </a:r>
            <a:endParaRPr lang="de-DE" sz="1800" b="1" dirty="0"/>
          </a:p>
          <a:p>
            <a:pPr marL="0" lvl="0" indent="0">
              <a:lnSpc>
                <a:spcPct val="100000"/>
              </a:lnSpc>
              <a:spcBef>
                <a:spcPts val="1800"/>
              </a:spcBef>
              <a:buNone/>
            </a:pPr>
            <a:endParaRPr lang="de-DE" b="1" dirty="0"/>
          </a:p>
        </p:txBody>
      </p:sp>
      <p:sp>
        <p:nvSpPr>
          <p:cNvPr id="4" name="Titel 3">
            <a:extLst>
              <a:ext uri="{FF2B5EF4-FFF2-40B4-BE49-F238E27FC236}">
                <a16:creationId xmlns:a16="http://schemas.microsoft.com/office/drawing/2014/main" id="{20711544-3278-45F6-8492-237E7FDEF8F7}"/>
              </a:ext>
            </a:extLst>
          </p:cNvPr>
          <p:cNvSpPr>
            <a:spLocks noGrp="1"/>
          </p:cNvSpPr>
          <p:nvPr>
            <p:ph type="title"/>
          </p:nvPr>
        </p:nvSpPr>
        <p:spPr/>
        <p:txBody>
          <a:bodyPr>
            <a:normAutofit/>
          </a:bodyPr>
          <a:lstStyle/>
          <a:p>
            <a:r>
              <a:rPr lang="en-US" dirty="0"/>
              <a:t>Agenda – 24.08.2021 </a:t>
            </a:r>
          </a:p>
        </p:txBody>
      </p:sp>
      <p:sp>
        <p:nvSpPr>
          <p:cNvPr id="3" name="Foliennummernplatzhalter 2">
            <a:extLst>
              <a:ext uri="{FF2B5EF4-FFF2-40B4-BE49-F238E27FC236}">
                <a16:creationId xmlns:a16="http://schemas.microsoft.com/office/drawing/2014/main" id="{5A9D2D3A-0D97-424D-976E-D509DACED920}"/>
              </a:ext>
            </a:extLst>
          </p:cNvPr>
          <p:cNvSpPr>
            <a:spLocks noGrp="1"/>
          </p:cNvSpPr>
          <p:nvPr>
            <p:ph type="sldNum" sz="quarter" idx="12"/>
          </p:nvPr>
        </p:nvSpPr>
        <p:spPr/>
        <p:txBody>
          <a:bodyPr/>
          <a:lstStyle/>
          <a:p>
            <a:r>
              <a:rPr lang="en-US"/>
              <a:t>Seite </a:t>
            </a:r>
            <a:fld id="{4FAB73BC-B049-4115-A692-8D63A059BFB8}" type="slidenum">
              <a:rPr lang="en-US" smtClean="0"/>
              <a:pPr/>
              <a:t>28</a:t>
            </a:fld>
            <a:endParaRPr lang="en-US" dirty="0"/>
          </a:p>
        </p:txBody>
      </p:sp>
    </p:spTree>
    <p:extLst>
      <p:ext uri="{BB962C8B-B14F-4D97-AF65-F5344CB8AC3E}">
        <p14:creationId xmlns:p14="http://schemas.microsoft.com/office/powerpoint/2010/main" val="87977702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nummernplatzhalter 1">
            <a:extLst>
              <a:ext uri="{FF2B5EF4-FFF2-40B4-BE49-F238E27FC236}">
                <a16:creationId xmlns:a16="http://schemas.microsoft.com/office/drawing/2014/main" id="{ECEBC19B-7DC7-46AB-8FDE-84BCD8440BF3}"/>
              </a:ext>
            </a:extLst>
          </p:cNvPr>
          <p:cNvSpPr>
            <a:spLocks noGrp="1"/>
          </p:cNvSpPr>
          <p:nvPr>
            <p:ph type="sldNum" sz="quarter" idx="12"/>
          </p:nvPr>
        </p:nvSpPr>
        <p:spPr>
          <a:xfrm>
            <a:off x="9842975" y="6459414"/>
            <a:ext cx="903465" cy="233704"/>
          </a:xfrm>
        </p:spPr>
        <p:txBody>
          <a:bodyPr/>
          <a:lstStyle/>
          <a:p>
            <a:fld id="{F359DB14-E568-4208-8535-11DBE77E8CFB}" type="slidenum">
              <a:rPr lang="de-DE" smtClean="0"/>
              <a:t>2</a:t>
            </a:fld>
            <a:endParaRPr lang="de-DE"/>
          </a:p>
        </p:txBody>
      </p:sp>
      <p:sp>
        <p:nvSpPr>
          <p:cNvPr id="4" name="Titel 3">
            <a:extLst>
              <a:ext uri="{FF2B5EF4-FFF2-40B4-BE49-F238E27FC236}">
                <a16:creationId xmlns:a16="http://schemas.microsoft.com/office/drawing/2014/main" id="{351DA864-5654-4E7A-B38D-6EE6E4095159}"/>
              </a:ext>
            </a:extLst>
          </p:cNvPr>
          <p:cNvSpPr>
            <a:spLocks noGrp="1"/>
          </p:cNvSpPr>
          <p:nvPr>
            <p:ph type="title"/>
          </p:nvPr>
        </p:nvSpPr>
        <p:spPr/>
        <p:txBody>
          <a:bodyPr/>
          <a:lstStyle/>
          <a:p>
            <a:r>
              <a:rPr lang="de-DE" sz="3600" cap="all" dirty="0">
                <a:solidFill>
                  <a:srgbClr val="0F4281"/>
                </a:solidFill>
                <a:latin typeface="Frutiger LT 57 Cn" panose="02000506040000020004" pitchFamily="2" charset="0"/>
              </a:rPr>
              <a:t>News der Partner</a:t>
            </a:r>
          </a:p>
        </p:txBody>
      </p:sp>
      <p:grpSp>
        <p:nvGrpSpPr>
          <p:cNvPr id="9" name="Gruppieren 8">
            <a:extLst>
              <a:ext uri="{FF2B5EF4-FFF2-40B4-BE49-F238E27FC236}">
                <a16:creationId xmlns:a16="http://schemas.microsoft.com/office/drawing/2014/main" id="{6DC7EB71-BC41-4FF0-904E-2A0423B396BD}"/>
              </a:ext>
            </a:extLst>
          </p:cNvPr>
          <p:cNvGrpSpPr/>
          <p:nvPr/>
        </p:nvGrpSpPr>
        <p:grpSpPr>
          <a:xfrm>
            <a:off x="7476170" y="901114"/>
            <a:ext cx="4021138" cy="5675152"/>
            <a:chOff x="4546962" y="0"/>
            <a:chExt cx="5074210" cy="6858000"/>
          </a:xfrm>
        </p:grpSpPr>
        <p:pic>
          <p:nvPicPr>
            <p:cNvPr id="7" name="Grafik 6">
              <a:extLst>
                <a:ext uri="{FF2B5EF4-FFF2-40B4-BE49-F238E27FC236}">
                  <a16:creationId xmlns:a16="http://schemas.microsoft.com/office/drawing/2014/main" id="{5E345E69-02AB-423F-B71F-C8C0BA22F6E0}"/>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4634519" y="0"/>
              <a:ext cx="4986653" cy="6858000"/>
            </a:xfrm>
            <a:prstGeom prst="rect">
              <a:avLst/>
            </a:prstGeom>
          </p:spPr>
        </p:pic>
        <p:pic>
          <p:nvPicPr>
            <p:cNvPr id="8" name="Grafik 7">
              <a:extLst>
                <a:ext uri="{FF2B5EF4-FFF2-40B4-BE49-F238E27FC236}">
                  <a16:creationId xmlns:a16="http://schemas.microsoft.com/office/drawing/2014/main" id="{0AA71D71-0988-49D1-BB5F-555AC08280B9}"/>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4546962" y="2216728"/>
              <a:ext cx="2016671" cy="1904434"/>
            </a:xfrm>
            <a:prstGeom prst="rect">
              <a:avLst/>
            </a:prstGeom>
          </p:spPr>
        </p:pic>
      </p:grpSp>
      <p:pic>
        <p:nvPicPr>
          <p:cNvPr id="13" name="Grafik 12" descr="Marker">
            <a:extLst>
              <a:ext uri="{FF2B5EF4-FFF2-40B4-BE49-F238E27FC236}">
                <a16:creationId xmlns:a16="http://schemas.microsoft.com/office/drawing/2014/main" id="{2B613ADE-2E30-4B81-8E57-0F6EE304F5BC}"/>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7417447" y="3510090"/>
            <a:ext cx="457200" cy="457200"/>
          </a:xfrm>
          <a:prstGeom prst="rect">
            <a:avLst/>
          </a:prstGeom>
        </p:spPr>
      </p:pic>
      <p:pic>
        <p:nvPicPr>
          <p:cNvPr id="15" name="Grafik 14" descr="Marker">
            <a:extLst>
              <a:ext uri="{FF2B5EF4-FFF2-40B4-BE49-F238E27FC236}">
                <a16:creationId xmlns:a16="http://schemas.microsoft.com/office/drawing/2014/main" id="{D4154D0B-3778-4751-8FE7-F7A473CE4B64}"/>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8493376" y="5697423"/>
            <a:ext cx="457200" cy="457200"/>
          </a:xfrm>
          <a:prstGeom prst="rect">
            <a:avLst/>
          </a:prstGeom>
        </p:spPr>
      </p:pic>
      <p:pic>
        <p:nvPicPr>
          <p:cNvPr id="17" name="Grafik 16" descr="Marker">
            <a:extLst>
              <a:ext uri="{FF2B5EF4-FFF2-40B4-BE49-F238E27FC236}">
                <a16:creationId xmlns:a16="http://schemas.microsoft.com/office/drawing/2014/main" id="{39FF33E9-D46A-4541-86C2-2D274E66280E}"/>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10823256" y="2869906"/>
            <a:ext cx="457200" cy="457200"/>
          </a:xfrm>
          <a:prstGeom prst="rect">
            <a:avLst/>
          </a:prstGeom>
        </p:spPr>
      </p:pic>
      <p:pic>
        <p:nvPicPr>
          <p:cNvPr id="19" name="Grafik 18" descr="Marker">
            <a:extLst>
              <a:ext uri="{FF2B5EF4-FFF2-40B4-BE49-F238E27FC236}">
                <a16:creationId xmlns:a16="http://schemas.microsoft.com/office/drawing/2014/main" id="{7618F48D-0412-4BF4-9157-5499E79A7B96}"/>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7566657" y="3496253"/>
            <a:ext cx="457200" cy="457200"/>
          </a:xfrm>
          <a:prstGeom prst="rect">
            <a:avLst/>
          </a:prstGeom>
        </p:spPr>
      </p:pic>
      <p:pic>
        <p:nvPicPr>
          <p:cNvPr id="21" name="Grafik 20" descr="Marker">
            <a:extLst>
              <a:ext uri="{FF2B5EF4-FFF2-40B4-BE49-F238E27FC236}">
                <a16:creationId xmlns:a16="http://schemas.microsoft.com/office/drawing/2014/main" id="{393AABBD-D398-445D-B839-14274776F252}"/>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8617113" y="5151223"/>
            <a:ext cx="457200" cy="457200"/>
          </a:xfrm>
          <a:prstGeom prst="rect">
            <a:avLst/>
          </a:prstGeom>
        </p:spPr>
      </p:pic>
      <p:sp>
        <p:nvSpPr>
          <p:cNvPr id="23" name="Textfeld 22">
            <a:extLst>
              <a:ext uri="{FF2B5EF4-FFF2-40B4-BE49-F238E27FC236}">
                <a16:creationId xmlns:a16="http://schemas.microsoft.com/office/drawing/2014/main" id="{315079E5-1293-49E0-BBCE-234DFE5ECE26}"/>
              </a:ext>
            </a:extLst>
          </p:cNvPr>
          <p:cNvSpPr txBox="1"/>
          <p:nvPr/>
        </p:nvSpPr>
        <p:spPr>
          <a:xfrm>
            <a:off x="8018235" y="5416156"/>
            <a:ext cx="862224" cy="307777"/>
          </a:xfrm>
          <a:prstGeom prst="rect">
            <a:avLst/>
          </a:prstGeom>
          <a:noFill/>
        </p:spPr>
        <p:txBody>
          <a:bodyPr wrap="square" rtlCol="0">
            <a:spAutoFit/>
          </a:bodyPr>
          <a:lstStyle>
            <a:defPPr>
              <a:defRPr lang="en-US"/>
            </a:defPPr>
            <a:lvl1pPr>
              <a:defRPr sz="1400">
                <a:solidFill>
                  <a:srgbClr val="0F4281"/>
                </a:solidFill>
                <a:latin typeface="Frutiger LT Std 45 Light" panose="020B0402020204020204" pitchFamily="34" charset="0"/>
              </a:defRPr>
            </a:lvl1pPr>
          </a:lstStyle>
          <a:p>
            <a:r>
              <a:rPr lang="de-DE" dirty="0">
                <a:solidFill>
                  <a:schemeClr val="bg1"/>
                </a:solidFill>
              </a:rPr>
              <a:t>Dr. Laure</a:t>
            </a:r>
          </a:p>
        </p:txBody>
      </p:sp>
      <p:sp>
        <p:nvSpPr>
          <p:cNvPr id="24" name="Textfeld 23">
            <a:extLst>
              <a:ext uri="{FF2B5EF4-FFF2-40B4-BE49-F238E27FC236}">
                <a16:creationId xmlns:a16="http://schemas.microsoft.com/office/drawing/2014/main" id="{38C97A97-6C4B-45CB-8597-6435E83732B5}"/>
              </a:ext>
            </a:extLst>
          </p:cNvPr>
          <p:cNvSpPr txBox="1"/>
          <p:nvPr/>
        </p:nvSpPr>
        <p:spPr>
          <a:xfrm>
            <a:off x="8685260" y="5916954"/>
            <a:ext cx="712054" cy="307777"/>
          </a:xfrm>
          <a:prstGeom prst="rect">
            <a:avLst/>
          </a:prstGeom>
          <a:noFill/>
        </p:spPr>
        <p:txBody>
          <a:bodyPr wrap="square" rtlCol="0">
            <a:spAutoFit/>
          </a:bodyPr>
          <a:lstStyle/>
          <a:p>
            <a:pPr algn="l"/>
            <a:r>
              <a:rPr lang="de-DE" sz="1400" dirty="0">
                <a:solidFill>
                  <a:schemeClr val="bg1"/>
                </a:solidFill>
                <a:latin typeface="Frutiger LT Std 45 Light" panose="020B0402020204020204" pitchFamily="34" charset="0"/>
              </a:rPr>
              <a:t>Stadler</a:t>
            </a:r>
          </a:p>
        </p:txBody>
      </p:sp>
      <p:sp>
        <p:nvSpPr>
          <p:cNvPr id="25" name="Textfeld 24">
            <a:extLst>
              <a:ext uri="{FF2B5EF4-FFF2-40B4-BE49-F238E27FC236}">
                <a16:creationId xmlns:a16="http://schemas.microsoft.com/office/drawing/2014/main" id="{945B6C73-46A5-4218-9BCC-48DFB808BCE8}"/>
              </a:ext>
            </a:extLst>
          </p:cNvPr>
          <p:cNvSpPr txBox="1"/>
          <p:nvPr/>
        </p:nvSpPr>
        <p:spPr>
          <a:xfrm>
            <a:off x="10209959" y="2790729"/>
            <a:ext cx="853119" cy="307777"/>
          </a:xfrm>
          <a:prstGeom prst="rect">
            <a:avLst/>
          </a:prstGeom>
          <a:noFill/>
          <a:ln>
            <a:noFill/>
          </a:ln>
        </p:spPr>
        <p:style>
          <a:lnRef idx="2">
            <a:schemeClr val="accent2"/>
          </a:lnRef>
          <a:fillRef idx="1">
            <a:schemeClr val="lt1"/>
          </a:fillRef>
          <a:effectRef idx="0">
            <a:schemeClr val="accent2"/>
          </a:effectRef>
          <a:fontRef idx="minor">
            <a:schemeClr val="dk1"/>
          </a:fontRef>
        </p:style>
        <p:txBody>
          <a:bodyPr wrap="square" rtlCol="0">
            <a:spAutoFit/>
          </a:bodyPr>
          <a:lstStyle/>
          <a:p>
            <a:pPr algn="l"/>
            <a:r>
              <a:rPr lang="de-DE" sz="1400" dirty="0" err="1">
                <a:solidFill>
                  <a:schemeClr val="bg1"/>
                </a:solidFill>
                <a:latin typeface="Frutiger LT Std 45 Light" panose="020B0402020204020204" pitchFamily="34" charset="0"/>
              </a:rPr>
              <a:t>ReMetall</a:t>
            </a:r>
            <a:endParaRPr lang="de-DE" sz="1400" dirty="0">
              <a:solidFill>
                <a:schemeClr val="bg1"/>
              </a:solidFill>
              <a:latin typeface="Frutiger LT Std 45 Light" panose="020B0402020204020204" pitchFamily="34" charset="0"/>
            </a:endParaRPr>
          </a:p>
        </p:txBody>
      </p:sp>
      <p:sp>
        <p:nvSpPr>
          <p:cNvPr id="26" name="Textfeld 25">
            <a:extLst>
              <a:ext uri="{FF2B5EF4-FFF2-40B4-BE49-F238E27FC236}">
                <a16:creationId xmlns:a16="http://schemas.microsoft.com/office/drawing/2014/main" id="{18F6DA9F-A4B9-4DDD-84D9-4A75830A4FC7}"/>
              </a:ext>
            </a:extLst>
          </p:cNvPr>
          <p:cNvSpPr txBox="1"/>
          <p:nvPr/>
        </p:nvSpPr>
        <p:spPr>
          <a:xfrm>
            <a:off x="4650482" y="3600168"/>
            <a:ext cx="2779415" cy="307777"/>
          </a:xfrm>
          <a:prstGeom prst="rect">
            <a:avLst/>
          </a:prstGeom>
          <a:noFill/>
        </p:spPr>
        <p:txBody>
          <a:bodyPr wrap="square" rtlCol="0">
            <a:spAutoFit/>
          </a:bodyPr>
          <a:lstStyle>
            <a:defPPr>
              <a:defRPr lang="en-US"/>
            </a:defPPr>
            <a:lvl1pPr>
              <a:defRPr sz="1400">
                <a:solidFill>
                  <a:srgbClr val="0F4281"/>
                </a:solidFill>
                <a:latin typeface="Frutiger LT Std 45 Light" panose="020B0402020204020204" pitchFamily="34" charset="0"/>
              </a:defRPr>
            </a:lvl1pPr>
          </a:lstStyle>
          <a:p>
            <a:r>
              <a:rPr lang="de-DE" dirty="0">
                <a:solidFill>
                  <a:schemeClr val="bg1"/>
                </a:solidFill>
              </a:rPr>
              <a:t>RWTH Aachen - IME, ANTS, TEER </a:t>
            </a:r>
          </a:p>
        </p:txBody>
      </p:sp>
      <p:sp>
        <p:nvSpPr>
          <p:cNvPr id="27" name="Textfeld 26">
            <a:extLst>
              <a:ext uri="{FF2B5EF4-FFF2-40B4-BE49-F238E27FC236}">
                <a16:creationId xmlns:a16="http://schemas.microsoft.com/office/drawing/2014/main" id="{24AEDFA4-4108-48FB-BC8C-2EAC23505853}"/>
              </a:ext>
            </a:extLst>
          </p:cNvPr>
          <p:cNvSpPr txBox="1"/>
          <p:nvPr/>
        </p:nvSpPr>
        <p:spPr>
          <a:xfrm>
            <a:off x="6564357" y="3235851"/>
            <a:ext cx="1962397" cy="307777"/>
          </a:xfrm>
          <a:prstGeom prst="rect">
            <a:avLst/>
          </a:prstGeom>
          <a:noFill/>
        </p:spPr>
        <p:txBody>
          <a:bodyPr wrap="square" rtlCol="0">
            <a:spAutoFit/>
          </a:bodyPr>
          <a:lstStyle>
            <a:defPPr>
              <a:defRPr lang="en-US"/>
            </a:defPPr>
            <a:lvl1pPr>
              <a:defRPr sz="1400">
                <a:solidFill>
                  <a:srgbClr val="0F4281"/>
                </a:solidFill>
                <a:latin typeface="Frutiger LT Std 45 Light" panose="020B0402020204020204" pitchFamily="34" charset="0"/>
              </a:defRPr>
            </a:lvl1pPr>
          </a:lstStyle>
          <a:p>
            <a:r>
              <a:rPr lang="de-DE" dirty="0">
                <a:solidFill>
                  <a:schemeClr val="bg1"/>
                </a:solidFill>
              </a:rPr>
              <a:t>Elektrowerk Weisweiler</a:t>
            </a:r>
          </a:p>
        </p:txBody>
      </p:sp>
      <p:pic>
        <p:nvPicPr>
          <p:cNvPr id="28" name="Grafik 27" descr="Marker">
            <a:extLst>
              <a:ext uri="{FF2B5EF4-FFF2-40B4-BE49-F238E27FC236}">
                <a16:creationId xmlns:a16="http://schemas.microsoft.com/office/drawing/2014/main" id="{BEFD0645-E18A-4A01-AFC8-C7DA6A20374A}"/>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8792735" y="5233911"/>
            <a:ext cx="457200" cy="457200"/>
          </a:xfrm>
          <a:prstGeom prst="rect">
            <a:avLst/>
          </a:prstGeom>
        </p:spPr>
      </p:pic>
      <p:sp>
        <p:nvSpPr>
          <p:cNvPr id="29" name="Textfeld 28">
            <a:extLst>
              <a:ext uri="{FF2B5EF4-FFF2-40B4-BE49-F238E27FC236}">
                <a16:creationId xmlns:a16="http://schemas.microsoft.com/office/drawing/2014/main" id="{360FD80B-B8F3-4052-B60F-20C59C985AB2}"/>
              </a:ext>
            </a:extLst>
          </p:cNvPr>
          <p:cNvSpPr txBox="1"/>
          <p:nvPr/>
        </p:nvSpPr>
        <p:spPr>
          <a:xfrm>
            <a:off x="8753564" y="5537222"/>
            <a:ext cx="585417" cy="307777"/>
          </a:xfrm>
          <a:prstGeom prst="rect">
            <a:avLst/>
          </a:prstGeom>
          <a:noFill/>
        </p:spPr>
        <p:txBody>
          <a:bodyPr wrap="square" rtlCol="0">
            <a:spAutoFit/>
          </a:bodyPr>
          <a:lstStyle/>
          <a:p>
            <a:pPr algn="l"/>
            <a:r>
              <a:rPr lang="de-DE" sz="1400" dirty="0" err="1">
                <a:solidFill>
                  <a:schemeClr val="bg1"/>
                </a:solidFill>
                <a:latin typeface="Frutiger LT Std 45 Light" panose="020B0402020204020204" pitchFamily="34" charset="0"/>
              </a:rPr>
              <a:t>Feess</a:t>
            </a:r>
            <a:endParaRPr lang="de-DE" sz="1400" dirty="0">
              <a:solidFill>
                <a:schemeClr val="bg1"/>
              </a:solidFill>
              <a:latin typeface="Frutiger LT Std 45 Light" panose="020B0402020204020204" pitchFamily="34" charset="0"/>
            </a:endParaRPr>
          </a:p>
        </p:txBody>
      </p:sp>
      <p:pic>
        <p:nvPicPr>
          <p:cNvPr id="30" name="Grafik 29" descr="Marker">
            <a:extLst>
              <a:ext uri="{FF2B5EF4-FFF2-40B4-BE49-F238E27FC236}">
                <a16:creationId xmlns:a16="http://schemas.microsoft.com/office/drawing/2014/main" id="{B60F7735-C854-41F6-B351-41533714656D}"/>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7674548" y="4681970"/>
            <a:ext cx="457200" cy="457200"/>
          </a:xfrm>
          <a:prstGeom prst="rect">
            <a:avLst/>
          </a:prstGeom>
        </p:spPr>
      </p:pic>
      <p:sp>
        <p:nvSpPr>
          <p:cNvPr id="32" name="Textfeld 31">
            <a:extLst>
              <a:ext uri="{FF2B5EF4-FFF2-40B4-BE49-F238E27FC236}">
                <a16:creationId xmlns:a16="http://schemas.microsoft.com/office/drawing/2014/main" id="{F2D3114A-0F2F-4FB8-B9C3-B09C72318135}"/>
              </a:ext>
            </a:extLst>
          </p:cNvPr>
          <p:cNvSpPr txBox="1"/>
          <p:nvPr/>
        </p:nvSpPr>
        <p:spPr>
          <a:xfrm>
            <a:off x="7903148" y="4547213"/>
            <a:ext cx="572593" cy="307777"/>
          </a:xfrm>
          <a:prstGeom prst="rect">
            <a:avLst/>
          </a:prstGeom>
          <a:noFill/>
        </p:spPr>
        <p:txBody>
          <a:bodyPr wrap="square" rtlCol="0">
            <a:spAutoFit/>
          </a:bodyPr>
          <a:lstStyle>
            <a:defPPr>
              <a:defRPr lang="en-US"/>
            </a:defPPr>
            <a:lvl1pPr>
              <a:defRPr sz="1400">
                <a:solidFill>
                  <a:srgbClr val="0F4281"/>
                </a:solidFill>
                <a:latin typeface="Frutiger LT Std 45 Light" panose="020B0402020204020204" pitchFamily="34" charset="0"/>
              </a:defRPr>
            </a:lvl1pPr>
          </a:lstStyle>
          <a:p>
            <a:r>
              <a:rPr lang="de-DE" dirty="0">
                <a:solidFill>
                  <a:schemeClr val="bg1"/>
                </a:solidFill>
              </a:rPr>
              <a:t>SBKS</a:t>
            </a:r>
          </a:p>
        </p:txBody>
      </p:sp>
      <p:pic>
        <p:nvPicPr>
          <p:cNvPr id="33" name="Grafik 32" descr="Marker">
            <a:extLst>
              <a:ext uri="{FF2B5EF4-FFF2-40B4-BE49-F238E27FC236}">
                <a16:creationId xmlns:a16="http://schemas.microsoft.com/office/drawing/2014/main" id="{79B58E02-3BDB-4DCB-90BF-509DA03E7BBF}"/>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9893594" y="5729494"/>
            <a:ext cx="457200" cy="457200"/>
          </a:xfrm>
          <a:prstGeom prst="rect">
            <a:avLst/>
          </a:prstGeom>
        </p:spPr>
      </p:pic>
      <p:sp>
        <p:nvSpPr>
          <p:cNvPr id="34" name="Textfeld 33">
            <a:extLst>
              <a:ext uri="{FF2B5EF4-FFF2-40B4-BE49-F238E27FC236}">
                <a16:creationId xmlns:a16="http://schemas.microsoft.com/office/drawing/2014/main" id="{1D4331E0-39BD-45A2-A4AB-18C174583F2C}"/>
              </a:ext>
            </a:extLst>
          </p:cNvPr>
          <p:cNvSpPr txBox="1"/>
          <p:nvPr/>
        </p:nvSpPr>
        <p:spPr>
          <a:xfrm>
            <a:off x="9510760" y="5490666"/>
            <a:ext cx="1298753" cy="307777"/>
          </a:xfrm>
          <a:prstGeom prst="rect">
            <a:avLst/>
          </a:prstGeom>
          <a:noFill/>
        </p:spPr>
        <p:txBody>
          <a:bodyPr wrap="square" rtlCol="0">
            <a:spAutoFit/>
          </a:bodyPr>
          <a:lstStyle>
            <a:defPPr>
              <a:defRPr lang="de-DE"/>
            </a:defPPr>
            <a:lvl1pPr>
              <a:defRPr sz="1400">
                <a:latin typeface="Frutiger LT Std 45 Light" panose="020B0402020204020204" pitchFamily="34" charset="0"/>
              </a:defRPr>
            </a:lvl1pPr>
          </a:lstStyle>
          <a:p>
            <a:r>
              <a:rPr lang="de-DE" dirty="0">
                <a:solidFill>
                  <a:schemeClr val="bg1"/>
                </a:solidFill>
              </a:rPr>
              <a:t>Fraunhofer IBP</a:t>
            </a:r>
          </a:p>
        </p:txBody>
      </p:sp>
      <p:pic>
        <p:nvPicPr>
          <p:cNvPr id="31" name="Grafik 30" descr="Marker">
            <a:extLst>
              <a:ext uri="{FF2B5EF4-FFF2-40B4-BE49-F238E27FC236}">
                <a16:creationId xmlns:a16="http://schemas.microsoft.com/office/drawing/2014/main" id="{521B1E6E-D83D-45D2-875A-E623185A44FE}"/>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10511486" y="1221737"/>
            <a:ext cx="457200" cy="457200"/>
          </a:xfrm>
          <a:prstGeom prst="rect">
            <a:avLst/>
          </a:prstGeom>
        </p:spPr>
      </p:pic>
      <p:sp>
        <p:nvSpPr>
          <p:cNvPr id="35" name="Textfeld 34">
            <a:extLst>
              <a:ext uri="{FF2B5EF4-FFF2-40B4-BE49-F238E27FC236}">
                <a16:creationId xmlns:a16="http://schemas.microsoft.com/office/drawing/2014/main" id="{765ECCB0-6025-4EF2-B5AC-250174DAD5D9}"/>
              </a:ext>
            </a:extLst>
          </p:cNvPr>
          <p:cNvSpPr txBox="1"/>
          <p:nvPr/>
        </p:nvSpPr>
        <p:spPr>
          <a:xfrm>
            <a:off x="10868770" y="1371160"/>
            <a:ext cx="1257075" cy="307777"/>
          </a:xfrm>
          <a:prstGeom prst="rect">
            <a:avLst/>
          </a:prstGeom>
          <a:noFill/>
          <a:ln>
            <a:noFill/>
          </a:ln>
        </p:spPr>
        <p:style>
          <a:lnRef idx="2">
            <a:schemeClr val="accent2"/>
          </a:lnRef>
          <a:fillRef idx="1">
            <a:schemeClr val="lt1"/>
          </a:fillRef>
          <a:effectRef idx="0">
            <a:schemeClr val="accent2"/>
          </a:effectRef>
          <a:fontRef idx="minor">
            <a:schemeClr val="dk1"/>
          </a:fontRef>
        </p:style>
        <p:txBody>
          <a:bodyPr wrap="square" rtlCol="0">
            <a:spAutoFit/>
          </a:bodyPr>
          <a:lstStyle/>
          <a:p>
            <a:pPr algn="l"/>
            <a:r>
              <a:rPr lang="de-DE" sz="1400" dirty="0" err="1">
                <a:solidFill>
                  <a:schemeClr val="bg1"/>
                </a:solidFill>
                <a:latin typeface="Frutiger LT Std 45 Light" panose="020B0402020204020204" pitchFamily="34" charset="0"/>
              </a:rPr>
              <a:t>Alethia</a:t>
            </a:r>
            <a:r>
              <a:rPr lang="de-DE" sz="1400" dirty="0">
                <a:solidFill>
                  <a:schemeClr val="bg1"/>
                </a:solidFill>
                <a:latin typeface="Frutiger LT Std 45 Light" panose="020B0402020204020204" pitchFamily="34" charset="0"/>
              </a:rPr>
              <a:t> Group</a:t>
            </a:r>
          </a:p>
        </p:txBody>
      </p:sp>
      <p:sp>
        <p:nvSpPr>
          <p:cNvPr id="36" name="Textfeld 35">
            <a:extLst>
              <a:ext uri="{FF2B5EF4-FFF2-40B4-BE49-F238E27FC236}">
                <a16:creationId xmlns:a16="http://schemas.microsoft.com/office/drawing/2014/main" id="{985D8748-4FAA-4CFC-96CE-6A0077C97A71}"/>
              </a:ext>
            </a:extLst>
          </p:cNvPr>
          <p:cNvSpPr txBox="1"/>
          <p:nvPr/>
        </p:nvSpPr>
        <p:spPr>
          <a:xfrm>
            <a:off x="502851" y="1432695"/>
            <a:ext cx="3951752" cy="2554545"/>
          </a:xfrm>
          <a:prstGeom prst="rect">
            <a:avLst/>
          </a:prstGeom>
          <a:noFill/>
        </p:spPr>
        <p:txBody>
          <a:bodyPr wrap="square">
            <a:spAutoFit/>
          </a:bodyPr>
          <a:lstStyle/>
          <a:p>
            <a:pPr marL="269875" marR="0" lvl="0" indent="-269875" algn="l" defTabSz="914400" rtl="0" eaLnBrk="1" fontAlgn="auto" latinLnBrk="0" hangingPunct="1">
              <a:lnSpc>
                <a:spcPct val="100000"/>
              </a:lnSpc>
              <a:spcBef>
                <a:spcPts val="600"/>
              </a:spcBef>
              <a:spcAft>
                <a:spcPts val="600"/>
              </a:spcAft>
              <a:buClr>
                <a:srgbClr val="0F4281"/>
              </a:buClr>
              <a:buSzTx/>
              <a:buFont typeface="Wingdings" pitchFamily="2" charset="2"/>
              <a:buChar char="§"/>
              <a:tabLst/>
              <a:defRPr/>
            </a:pPr>
            <a:r>
              <a:rPr kumimoji="0" lang="de-DE" sz="2000" b="0" i="0" u="none" strike="noStrike" kern="1200" cap="none" spc="0" normalizeH="0" baseline="0" noProof="0" dirty="0">
                <a:ln>
                  <a:noFill/>
                </a:ln>
                <a:solidFill>
                  <a:srgbClr val="0F4281"/>
                </a:solidFill>
                <a:effectLst/>
                <a:uLnTx/>
                <a:uFillTx/>
                <a:latin typeface="Frutiger LT Std 45 Light" panose="020B0402020204020204" pitchFamily="34" charset="0"/>
                <a:ea typeface="+mn-ea"/>
                <a:cs typeface="+mn-cs"/>
              </a:rPr>
              <a:t>Name, Position, Kerngeschäft und Kernkompetenz (</a:t>
            </a:r>
            <a:r>
              <a:rPr kumimoji="0" lang="de-DE" sz="2000" b="0" i="0" u="none" strike="noStrike" kern="1200" cap="none" spc="0" normalizeH="0" baseline="0" noProof="0" dirty="0" err="1">
                <a:ln>
                  <a:noFill/>
                </a:ln>
                <a:solidFill>
                  <a:srgbClr val="0F4281"/>
                </a:solidFill>
                <a:effectLst/>
                <a:uLnTx/>
                <a:uFillTx/>
                <a:latin typeface="Frutiger LT Std 45 Light" panose="020B0402020204020204" pitchFamily="34" charset="0"/>
                <a:ea typeface="+mn-ea"/>
                <a:cs typeface="+mn-cs"/>
              </a:rPr>
              <a:t>FuE</a:t>
            </a:r>
            <a:r>
              <a:rPr kumimoji="0" lang="de-DE" sz="2000" b="0" i="0" u="none" strike="noStrike" kern="1200" cap="none" spc="0" normalizeH="0" baseline="0" noProof="0" dirty="0">
                <a:ln>
                  <a:noFill/>
                </a:ln>
                <a:solidFill>
                  <a:srgbClr val="0F4281"/>
                </a:solidFill>
                <a:effectLst/>
                <a:uLnTx/>
                <a:uFillTx/>
                <a:latin typeface="Frutiger LT Std 45 Light" panose="020B0402020204020204" pitchFamily="34" charset="0"/>
                <a:ea typeface="+mn-ea"/>
                <a:cs typeface="+mn-cs"/>
              </a:rPr>
              <a:t>) des Unternehmen</a:t>
            </a:r>
          </a:p>
          <a:p>
            <a:pPr marL="269875" marR="0" lvl="0" indent="-269875" algn="l" defTabSz="914400" rtl="0" eaLnBrk="1" fontAlgn="auto" latinLnBrk="0" hangingPunct="1">
              <a:lnSpc>
                <a:spcPct val="100000"/>
              </a:lnSpc>
              <a:spcBef>
                <a:spcPts val="600"/>
              </a:spcBef>
              <a:spcAft>
                <a:spcPts val="600"/>
              </a:spcAft>
              <a:buClr>
                <a:srgbClr val="0F4281"/>
              </a:buClr>
              <a:buSzTx/>
              <a:buFont typeface="Wingdings" pitchFamily="2" charset="2"/>
              <a:buChar char="§"/>
              <a:tabLst/>
              <a:defRPr/>
            </a:pPr>
            <a:r>
              <a:rPr lang="de-DE" sz="2000" dirty="0">
                <a:solidFill>
                  <a:srgbClr val="0F4281"/>
                </a:solidFill>
                <a:latin typeface="Frutiger LT Std 45 Light" panose="020B0402020204020204" pitchFamily="34" charset="0"/>
              </a:rPr>
              <a:t>Neuigkeiten im Unternehmen und der Forschung </a:t>
            </a:r>
            <a:endParaRPr kumimoji="0" lang="de-DE" sz="2000" i="0" u="none" strike="noStrike" kern="1200" cap="none" spc="0" normalizeH="0" baseline="0" noProof="0" dirty="0">
              <a:ln>
                <a:noFill/>
              </a:ln>
              <a:solidFill>
                <a:srgbClr val="0F4281"/>
              </a:solidFill>
              <a:effectLst/>
              <a:uLnTx/>
              <a:uFillTx/>
              <a:latin typeface="Frutiger LT Std 45 Light" panose="020B0402020204020204" pitchFamily="34" charset="0"/>
              <a:ea typeface="+mn-ea"/>
              <a:cs typeface="+mn-cs"/>
            </a:endParaRPr>
          </a:p>
          <a:p>
            <a:pPr marL="269875" marR="0" lvl="0" indent="-269875" algn="l" defTabSz="914400" rtl="0" eaLnBrk="1" fontAlgn="auto" latinLnBrk="0" hangingPunct="1">
              <a:lnSpc>
                <a:spcPct val="100000"/>
              </a:lnSpc>
              <a:spcBef>
                <a:spcPts val="600"/>
              </a:spcBef>
              <a:spcAft>
                <a:spcPts val="600"/>
              </a:spcAft>
              <a:buClr>
                <a:srgbClr val="0F4281"/>
              </a:buClr>
              <a:buSzTx/>
              <a:buFont typeface="Wingdings" pitchFamily="2" charset="2"/>
              <a:buChar char="§"/>
              <a:tabLst/>
              <a:defRPr/>
            </a:pPr>
            <a:r>
              <a:rPr kumimoji="0" lang="de-DE" sz="2000" b="0" i="0" u="none" strike="noStrike" kern="1200" cap="none" spc="0" normalizeH="0" baseline="0" noProof="0" dirty="0">
                <a:ln>
                  <a:noFill/>
                </a:ln>
                <a:solidFill>
                  <a:srgbClr val="0F4281"/>
                </a:solidFill>
                <a:effectLst/>
                <a:uLnTx/>
                <a:uFillTx/>
                <a:latin typeface="Frutiger LT Std 45 Light" panose="020B0402020204020204" pitchFamily="34" charset="0"/>
                <a:ea typeface="+mn-ea"/>
                <a:cs typeface="+mn-cs"/>
              </a:rPr>
              <a:t>Ihre Erwartungen an das Netzwerktreffen</a:t>
            </a:r>
          </a:p>
        </p:txBody>
      </p:sp>
    </p:spTree>
    <p:extLst>
      <p:ext uri="{BB962C8B-B14F-4D97-AF65-F5344CB8AC3E}">
        <p14:creationId xmlns:p14="http://schemas.microsoft.com/office/powerpoint/2010/main" val="344489930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el 7">
            <a:extLst>
              <a:ext uri="{FF2B5EF4-FFF2-40B4-BE49-F238E27FC236}">
                <a16:creationId xmlns:a16="http://schemas.microsoft.com/office/drawing/2014/main" id="{C8DB783B-67CB-4BB5-9B1A-5DCBEF23A45B}"/>
              </a:ext>
            </a:extLst>
          </p:cNvPr>
          <p:cNvSpPr>
            <a:spLocks noGrp="1"/>
          </p:cNvSpPr>
          <p:nvPr>
            <p:ph type="title"/>
          </p:nvPr>
        </p:nvSpPr>
        <p:spPr/>
        <p:txBody>
          <a:bodyPr/>
          <a:lstStyle/>
          <a:p>
            <a:r>
              <a:rPr lang="de-DE" dirty="0"/>
              <a:t>Impulsvortrag</a:t>
            </a:r>
          </a:p>
        </p:txBody>
      </p:sp>
      <p:sp>
        <p:nvSpPr>
          <p:cNvPr id="2" name="Foliennummernplatzhalter 1">
            <a:extLst>
              <a:ext uri="{FF2B5EF4-FFF2-40B4-BE49-F238E27FC236}">
                <a16:creationId xmlns:a16="http://schemas.microsoft.com/office/drawing/2014/main" id="{B737C922-5B0B-4F13-B5E1-6859EE5F2731}"/>
              </a:ext>
            </a:extLst>
          </p:cNvPr>
          <p:cNvSpPr>
            <a:spLocks noGrp="1"/>
          </p:cNvSpPr>
          <p:nvPr>
            <p:ph type="sldNum" sz="quarter" idx="12"/>
          </p:nvPr>
        </p:nvSpPr>
        <p:spPr/>
        <p:txBody>
          <a:bodyPr/>
          <a:lstStyle/>
          <a:p>
            <a:r>
              <a:rPr lang="en-US"/>
              <a:t>Seite </a:t>
            </a:r>
            <a:fld id="{4FAB73BC-B049-4115-A692-8D63A059BFB8}" type="slidenum">
              <a:rPr lang="en-US" smtClean="0"/>
              <a:pPr/>
              <a:t>29</a:t>
            </a:fld>
            <a:endParaRPr lang="en-US" dirty="0"/>
          </a:p>
        </p:txBody>
      </p:sp>
      <p:sp>
        <p:nvSpPr>
          <p:cNvPr id="6" name="Inhaltsplatzhalter 1">
            <a:extLst>
              <a:ext uri="{FF2B5EF4-FFF2-40B4-BE49-F238E27FC236}">
                <a16:creationId xmlns:a16="http://schemas.microsoft.com/office/drawing/2014/main" id="{5BA4D866-7238-476E-B233-8A1B3A76C780}"/>
              </a:ext>
            </a:extLst>
          </p:cNvPr>
          <p:cNvSpPr>
            <a:spLocks noGrp="1"/>
          </p:cNvSpPr>
          <p:nvPr>
            <p:ph idx="1"/>
          </p:nvPr>
        </p:nvSpPr>
        <p:spPr>
          <a:xfrm>
            <a:off x="340770" y="1494044"/>
            <a:ext cx="11518032" cy="4742099"/>
          </a:xfrm>
        </p:spPr>
        <p:txBody>
          <a:bodyPr anchor="ctr"/>
          <a:lstStyle/>
          <a:p>
            <a:pPr marL="0" indent="0" algn="ctr">
              <a:buNone/>
            </a:pPr>
            <a:r>
              <a:rPr lang="de-DE" sz="2800" b="1" dirty="0"/>
              <a:t>Betriebsführung mit </a:t>
            </a:r>
          </a:p>
          <a:p>
            <a:pPr marL="0" indent="0" algn="ctr">
              <a:buNone/>
            </a:pPr>
            <a:r>
              <a:rPr lang="de-DE" sz="2800" b="1" dirty="0"/>
              <a:t>Walter </a:t>
            </a:r>
            <a:r>
              <a:rPr lang="de-DE" sz="2800" b="1" dirty="0" err="1"/>
              <a:t>Feess</a:t>
            </a:r>
            <a:r>
              <a:rPr lang="de-DE" sz="2800" b="1" dirty="0"/>
              <a:t> und Sebastian Rauscher</a:t>
            </a:r>
          </a:p>
          <a:p>
            <a:pPr marL="0" indent="0" algn="ctr">
              <a:buNone/>
            </a:pPr>
            <a:endParaRPr lang="de-DE" sz="2800" b="1" dirty="0"/>
          </a:p>
          <a:p>
            <a:pPr marL="0" indent="0" algn="ctr">
              <a:buNone/>
            </a:pPr>
            <a:r>
              <a:rPr lang="de-DE" sz="2800" b="1" dirty="0"/>
              <a:t>K³ - Kompetenzzentrum Kreislaufwirtschaft</a:t>
            </a:r>
          </a:p>
          <a:p>
            <a:pPr marL="0" indent="0" algn="ctr">
              <a:buNone/>
            </a:pPr>
            <a:r>
              <a:rPr lang="en-US" sz="2800" b="1" dirty="0"/>
              <a:t>Heinrich </a:t>
            </a:r>
            <a:r>
              <a:rPr lang="en-US" sz="2800" b="1" dirty="0" err="1"/>
              <a:t>Feess</a:t>
            </a:r>
            <a:r>
              <a:rPr lang="en-US" sz="2800" b="1" dirty="0"/>
              <a:t> GmbH &amp; Co. KG</a:t>
            </a:r>
            <a:endParaRPr lang="de-DE" sz="2800" b="1" dirty="0"/>
          </a:p>
          <a:p>
            <a:pPr marL="0" indent="0" algn="ctr">
              <a:buNone/>
            </a:pPr>
            <a:endParaRPr lang="de-DE" sz="2800" b="1" dirty="0"/>
          </a:p>
          <a:p>
            <a:pPr marL="0" indent="0">
              <a:buNone/>
            </a:pPr>
            <a:endParaRPr lang="de-DE" dirty="0"/>
          </a:p>
        </p:txBody>
      </p:sp>
    </p:spTree>
    <p:extLst>
      <p:ext uri="{BB962C8B-B14F-4D97-AF65-F5344CB8AC3E}">
        <p14:creationId xmlns:p14="http://schemas.microsoft.com/office/powerpoint/2010/main" val="65006438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Grafik 5">
            <a:extLst>
              <a:ext uri="{FF2B5EF4-FFF2-40B4-BE49-F238E27FC236}">
                <a16:creationId xmlns:a16="http://schemas.microsoft.com/office/drawing/2014/main" id="{023E1041-E5B0-46AB-998B-A47FFB74B509}"/>
              </a:ext>
            </a:extLst>
          </p:cNvPr>
          <p:cNvPicPr>
            <a:picLocks noChangeAspect="1"/>
          </p:cNvPicPr>
          <p:nvPr/>
        </p:nvPicPr>
        <p:blipFill rotWithShape="1">
          <a:blip r:embed="rId2" cstate="email">
            <a:extLst>
              <a:ext uri="{28A0092B-C50C-407E-A947-70E740481C1C}">
                <a14:useLocalDpi xmlns:a14="http://schemas.microsoft.com/office/drawing/2010/main" val="0"/>
              </a:ext>
            </a:extLst>
          </a:blip>
          <a:srcRect t="1959" b="1844"/>
          <a:stretch/>
        </p:blipFill>
        <p:spPr>
          <a:xfrm>
            <a:off x="-17957" y="0"/>
            <a:ext cx="12209957" cy="6858000"/>
          </a:xfrm>
          <a:prstGeom prst="rect">
            <a:avLst/>
          </a:prstGeom>
        </p:spPr>
      </p:pic>
      <p:sp>
        <p:nvSpPr>
          <p:cNvPr id="5" name="Rechteck 4"/>
          <p:cNvSpPr/>
          <p:nvPr/>
        </p:nvSpPr>
        <p:spPr>
          <a:xfrm>
            <a:off x="7844883" y="791737"/>
            <a:ext cx="4349032" cy="5534922"/>
          </a:xfrm>
          <a:prstGeom prst="rect">
            <a:avLst/>
          </a:prstGeom>
          <a:solidFill>
            <a:srgbClr val="0F4281">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3200" b="1" dirty="0">
                <a:solidFill>
                  <a:schemeClr val="tx1"/>
                </a:solidFill>
                <a:latin typeface="Frutiger LT Std 45 Light" panose="020B0402020204020204" pitchFamily="34" charset="0"/>
              </a:rPr>
              <a:t>EurA AG</a:t>
            </a:r>
          </a:p>
          <a:p>
            <a:pPr algn="ctr"/>
            <a:r>
              <a:rPr lang="de-DE" sz="2400" dirty="0" err="1">
                <a:solidFill>
                  <a:schemeClr val="tx1"/>
                </a:solidFill>
                <a:latin typeface="Frutiger LT Std 45 Light" panose="020B0402020204020204" pitchFamily="34" charset="0"/>
              </a:rPr>
              <a:t>Dennewartstraße</a:t>
            </a:r>
            <a:r>
              <a:rPr lang="de-DE" sz="2400" dirty="0">
                <a:solidFill>
                  <a:schemeClr val="tx1"/>
                </a:solidFill>
                <a:latin typeface="Frutiger LT Std 45 Light" panose="020B0402020204020204" pitchFamily="34" charset="0"/>
              </a:rPr>
              <a:t> 25-27</a:t>
            </a:r>
          </a:p>
          <a:p>
            <a:pPr algn="ctr"/>
            <a:r>
              <a:rPr lang="de-DE" sz="2400" dirty="0">
                <a:solidFill>
                  <a:schemeClr val="tx1"/>
                </a:solidFill>
                <a:latin typeface="Frutiger LT Std 45 Light" panose="020B0402020204020204" pitchFamily="34" charset="0"/>
              </a:rPr>
              <a:t>52068 Aachen</a:t>
            </a:r>
          </a:p>
          <a:p>
            <a:pPr algn="ctr"/>
            <a:r>
              <a:rPr lang="de-DE" sz="2400" dirty="0">
                <a:solidFill>
                  <a:schemeClr val="tx1"/>
                </a:solidFill>
                <a:latin typeface="Frutiger LT Std 45 Light" panose="020B0402020204020204" pitchFamily="34" charset="0"/>
              </a:rPr>
              <a:t>T +49 241 963-1213</a:t>
            </a:r>
          </a:p>
          <a:p>
            <a:pPr algn="ctr"/>
            <a:r>
              <a:rPr lang="de-DE" sz="2400" dirty="0">
                <a:solidFill>
                  <a:schemeClr val="tx1"/>
                </a:solidFill>
                <a:latin typeface="Frutiger LT Std 45 Light" panose="020B0402020204020204" pitchFamily="34" charset="0"/>
              </a:rPr>
              <a:t>F +49 241 963-1214</a:t>
            </a:r>
          </a:p>
          <a:p>
            <a:pPr algn="ctr"/>
            <a:r>
              <a:rPr lang="de-DE" sz="2400" dirty="0">
                <a:solidFill>
                  <a:schemeClr val="tx1"/>
                </a:solidFill>
                <a:latin typeface="Frutiger LT Std 45 Light" panose="020B0402020204020204" pitchFamily="34" charset="0"/>
              </a:rPr>
              <a:t>christoph.koepke@eura-ag.de</a:t>
            </a:r>
          </a:p>
          <a:p>
            <a:pPr algn="ctr"/>
            <a:r>
              <a:rPr lang="de-DE" sz="2400" dirty="0">
                <a:solidFill>
                  <a:schemeClr val="tx1"/>
                </a:solidFill>
                <a:latin typeface="Frutiger LT Std 45 Light" panose="020B0402020204020204" pitchFamily="34" charset="0"/>
              </a:rPr>
              <a:t>www.eura-ag.de</a:t>
            </a:r>
          </a:p>
          <a:p>
            <a:pPr algn="ctr"/>
            <a:endParaRPr lang="de-DE" sz="2800" dirty="0">
              <a:solidFill>
                <a:schemeClr val="tx1"/>
              </a:solidFill>
              <a:latin typeface="Frutiger LT Std 45 Light" panose="020B0402020204020204" pitchFamily="34" charset="0"/>
            </a:endParaRPr>
          </a:p>
          <a:p>
            <a:pPr algn="ctr"/>
            <a:r>
              <a:rPr lang="de-DE" sz="2800" b="1" cap="small" dirty="0">
                <a:solidFill>
                  <a:schemeClr val="tx1"/>
                </a:solidFill>
                <a:latin typeface="Frutiger LT Std 45 Light" panose="020B0402020204020204" pitchFamily="34" charset="0"/>
              </a:rPr>
              <a:t>Christoph Köpke</a:t>
            </a:r>
          </a:p>
          <a:p>
            <a:pPr algn="ctr"/>
            <a:r>
              <a:rPr lang="de-DE" sz="2800" b="1" cap="small" dirty="0">
                <a:solidFill>
                  <a:schemeClr val="tx1"/>
                </a:solidFill>
                <a:latin typeface="Frutiger LT Std 45 Light" panose="020B0402020204020204" pitchFamily="34" charset="0"/>
              </a:rPr>
              <a:t>Benedikt Perniok</a:t>
            </a:r>
          </a:p>
        </p:txBody>
      </p:sp>
      <p:sp>
        <p:nvSpPr>
          <p:cNvPr id="4" name="Foliennummernplatzhalter 3">
            <a:extLst>
              <a:ext uri="{FF2B5EF4-FFF2-40B4-BE49-F238E27FC236}">
                <a16:creationId xmlns:a16="http://schemas.microsoft.com/office/drawing/2014/main" id="{DB4DB457-7BC6-4D2A-A402-1E3F702DE1D5}"/>
              </a:ext>
            </a:extLst>
          </p:cNvPr>
          <p:cNvSpPr>
            <a:spLocks noGrp="1"/>
          </p:cNvSpPr>
          <p:nvPr>
            <p:ph type="sldNum" sz="quarter" idx="12"/>
          </p:nvPr>
        </p:nvSpPr>
        <p:spPr/>
        <p:txBody>
          <a:bodyPr/>
          <a:lstStyle/>
          <a:p>
            <a:fld id="{F359DB14-E568-4208-8535-11DBE77E8CFB}" type="slidenum">
              <a:rPr lang="de-DE" smtClean="0"/>
              <a:t>30</a:t>
            </a:fld>
            <a:endParaRPr lang="de-DE"/>
          </a:p>
        </p:txBody>
      </p:sp>
    </p:spTree>
    <p:extLst>
      <p:ext uri="{BB962C8B-B14F-4D97-AF65-F5344CB8AC3E}">
        <p14:creationId xmlns:p14="http://schemas.microsoft.com/office/powerpoint/2010/main" val="250918531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el 7">
            <a:extLst>
              <a:ext uri="{FF2B5EF4-FFF2-40B4-BE49-F238E27FC236}">
                <a16:creationId xmlns:a16="http://schemas.microsoft.com/office/drawing/2014/main" id="{C8DB783B-67CB-4BB5-9B1A-5DCBEF23A45B}"/>
              </a:ext>
            </a:extLst>
          </p:cNvPr>
          <p:cNvSpPr>
            <a:spLocks noGrp="1"/>
          </p:cNvSpPr>
          <p:nvPr>
            <p:ph type="title"/>
          </p:nvPr>
        </p:nvSpPr>
        <p:spPr/>
        <p:txBody>
          <a:bodyPr/>
          <a:lstStyle/>
          <a:p>
            <a:r>
              <a:rPr lang="de-DE" dirty="0"/>
              <a:t>Impulsvortrag</a:t>
            </a:r>
          </a:p>
        </p:txBody>
      </p:sp>
      <p:sp>
        <p:nvSpPr>
          <p:cNvPr id="2" name="Foliennummernplatzhalter 1">
            <a:extLst>
              <a:ext uri="{FF2B5EF4-FFF2-40B4-BE49-F238E27FC236}">
                <a16:creationId xmlns:a16="http://schemas.microsoft.com/office/drawing/2014/main" id="{B737C922-5B0B-4F13-B5E1-6859EE5F2731}"/>
              </a:ext>
            </a:extLst>
          </p:cNvPr>
          <p:cNvSpPr>
            <a:spLocks noGrp="1"/>
          </p:cNvSpPr>
          <p:nvPr>
            <p:ph type="sldNum" sz="quarter" idx="12"/>
          </p:nvPr>
        </p:nvSpPr>
        <p:spPr/>
        <p:txBody>
          <a:bodyPr/>
          <a:lstStyle/>
          <a:p>
            <a:r>
              <a:rPr lang="en-US"/>
              <a:t>Seite </a:t>
            </a:r>
            <a:fld id="{4FAB73BC-B049-4115-A692-8D63A059BFB8}" type="slidenum">
              <a:rPr lang="en-US" smtClean="0"/>
              <a:pPr/>
              <a:t>3</a:t>
            </a:fld>
            <a:endParaRPr lang="en-US" dirty="0"/>
          </a:p>
        </p:txBody>
      </p:sp>
      <p:sp>
        <p:nvSpPr>
          <p:cNvPr id="6" name="Inhaltsplatzhalter 1">
            <a:extLst>
              <a:ext uri="{FF2B5EF4-FFF2-40B4-BE49-F238E27FC236}">
                <a16:creationId xmlns:a16="http://schemas.microsoft.com/office/drawing/2014/main" id="{5BA4D866-7238-476E-B233-8A1B3A76C780}"/>
              </a:ext>
            </a:extLst>
          </p:cNvPr>
          <p:cNvSpPr>
            <a:spLocks noGrp="1"/>
          </p:cNvSpPr>
          <p:nvPr>
            <p:ph idx="1"/>
          </p:nvPr>
        </p:nvSpPr>
        <p:spPr>
          <a:xfrm>
            <a:off x="340770" y="1494044"/>
            <a:ext cx="11518032" cy="4742099"/>
          </a:xfrm>
        </p:spPr>
        <p:txBody>
          <a:bodyPr anchor="ctr"/>
          <a:lstStyle/>
          <a:p>
            <a:pPr marL="0" indent="0" algn="ctr">
              <a:buNone/>
            </a:pPr>
            <a:r>
              <a:rPr lang="de-DE" sz="2800" dirty="0"/>
              <a:t>Impulsvortrag</a:t>
            </a:r>
          </a:p>
          <a:p>
            <a:pPr marL="0" indent="0" algn="ctr">
              <a:buNone/>
            </a:pPr>
            <a:r>
              <a:rPr lang="de-DE" sz="2800" b="1" dirty="0"/>
              <a:t>Frau Nina </a:t>
            </a:r>
            <a:r>
              <a:rPr lang="de-DE" sz="2800" b="1" dirty="0" err="1"/>
              <a:t>Schmulius</a:t>
            </a:r>
            <a:r>
              <a:rPr lang="de-DE" sz="2800" b="1" dirty="0"/>
              <a:t>, Freie Autorin, </a:t>
            </a:r>
            <a:r>
              <a:rPr lang="de-DE" sz="2800" b="1" dirty="0" err="1"/>
              <a:t>Jornalistin</a:t>
            </a:r>
            <a:r>
              <a:rPr lang="de-DE" sz="2800" b="1" dirty="0"/>
              <a:t> und Gründerin 7479C</a:t>
            </a:r>
            <a:endParaRPr lang="de-DE" sz="2800" dirty="0"/>
          </a:p>
          <a:p>
            <a:pPr marL="0" indent="0" algn="ctr">
              <a:buNone/>
            </a:pPr>
            <a:r>
              <a:rPr lang="de-DE" sz="2800" dirty="0"/>
              <a:t>„</a:t>
            </a:r>
            <a:r>
              <a:rPr lang="de-DE" sz="2800" dirty="0" err="1"/>
              <a:t>What</a:t>
            </a:r>
            <a:r>
              <a:rPr lang="de-DE" sz="2800" dirty="0"/>
              <a:t> a </a:t>
            </a:r>
            <a:r>
              <a:rPr lang="de-DE" sz="2800" dirty="0" err="1"/>
              <a:t>waste</a:t>
            </a:r>
            <a:r>
              <a:rPr lang="de-DE" sz="2800" dirty="0"/>
              <a:t>: Wie nachhaltiger Konsum des Recycling von Elektroschrott ankurbelt “</a:t>
            </a:r>
          </a:p>
          <a:p>
            <a:pPr marL="0" indent="0" algn="ctr">
              <a:buNone/>
            </a:pPr>
            <a:endParaRPr lang="de-DE" sz="2800" dirty="0"/>
          </a:p>
          <a:p>
            <a:pPr marL="0" indent="0">
              <a:buNone/>
            </a:pPr>
            <a:endParaRPr lang="de-DE" dirty="0"/>
          </a:p>
        </p:txBody>
      </p:sp>
    </p:spTree>
    <p:extLst>
      <p:ext uri="{BB962C8B-B14F-4D97-AF65-F5344CB8AC3E}">
        <p14:creationId xmlns:p14="http://schemas.microsoft.com/office/powerpoint/2010/main" val="159786044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nhaltsplatzhalter 1">
            <a:extLst>
              <a:ext uri="{FF2B5EF4-FFF2-40B4-BE49-F238E27FC236}">
                <a16:creationId xmlns:a16="http://schemas.microsoft.com/office/drawing/2014/main" id="{B2F2A50C-858A-4DFC-80C7-8A269B3F285F}"/>
              </a:ext>
            </a:extLst>
          </p:cNvPr>
          <p:cNvSpPr>
            <a:spLocks noGrp="1"/>
          </p:cNvSpPr>
          <p:nvPr>
            <p:ph idx="1"/>
          </p:nvPr>
        </p:nvSpPr>
        <p:spPr/>
        <p:txBody>
          <a:bodyPr>
            <a:normAutofit fontScale="77500" lnSpcReduction="20000"/>
          </a:bodyPr>
          <a:lstStyle/>
          <a:p>
            <a:pPr marL="0" lvl="0" indent="0">
              <a:lnSpc>
                <a:spcPct val="100000"/>
              </a:lnSpc>
              <a:spcBef>
                <a:spcPts val="1800"/>
              </a:spcBef>
              <a:buNone/>
            </a:pPr>
            <a:r>
              <a:rPr lang="de-DE" sz="1800" b="1" dirty="0">
                <a:solidFill>
                  <a:srgbClr val="0F4281">
                    <a:alpha val="60000"/>
                  </a:srgbClr>
                </a:solidFill>
              </a:rPr>
              <a:t>09:30	Beginn des Netzwerktreffens</a:t>
            </a:r>
          </a:p>
          <a:p>
            <a:pPr marL="0" lvl="0" indent="0">
              <a:lnSpc>
                <a:spcPct val="100000"/>
              </a:lnSpc>
              <a:spcBef>
                <a:spcPts val="1800"/>
              </a:spcBef>
              <a:buNone/>
            </a:pPr>
            <a:r>
              <a:rPr lang="de-DE" sz="1800" b="1" dirty="0">
                <a:solidFill>
                  <a:srgbClr val="0F4281">
                    <a:alpha val="60000"/>
                  </a:srgbClr>
                </a:solidFill>
              </a:rPr>
              <a:t>09:35	News der Netzwerkpartner</a:t>
            </a:r>
          </a:p>
          <a:p>
            <a:pPr marL="0" lvl="0" indent="0">
              <a:lnSpc>
                <a:spcPct val="100000"/>
              </a:lnSpc>
              <a:spcBef>
                <a:spcPts val="1800"/>
              </a:spcBef>
              <a:buNone/>
            </a:pPr>
            <a:r>
              <a:rPr lang="de-DE" sz="1800" b="1" dirty="0">
                <a:solidFill>
                  <a:srgbClr val="0F4281">
                    <a:alpha val="60000"/>
                  </a:srgbClr>
                </a:solidFill>
              </a:rPr>
              <a:t>10:15 	Fachvortrag durch Nina </a:t>
            </a:r>
            <a:r>
              <a:rPr lang="de-DE" sz="1800" b="1" dirty="0" err="1">
                <a:solidFill>
                  <a:srgbClr val="0F4281">
                    <a:alpha val="60000"/>
                  </a:srgbClr>
                </a:solidFill>
              </a:rPr>
              <a:t>Schmulius</a:t>
            </a:r>
            <a:br>
              <a:rPr lang="de-DE" sz="1800" b="1" dirty="0">
                <a:solidFill>
                  <a:srgbClr val="0F4281">
                    <a:alpha val="60000"/>
                  </a:srgbClr>
                </a:solidFill>
              </a:rPr>
            </a:br>
            <a:r>
              <a:rPr lang="de-DE" sz="1800" b="1" dirty="0">
                <a:solidFill>
                  <a:srgbClr val="0F4281">
                    <a:alpha val="60000"/>
                  </a:srgbClr>
                </a:solidFill>
              </a:rPr>
              <a:t>	Freie Autorin und Journalistin	</a:t>
            </a:r>
          </a:p>
          <a:p>
            <a:pPr marL="0" lvl="0" indent="0">
              <a:lnSpc>
                <a:spcPct val="100000"/>
              </a:lnSpc>
              <a:spcBef>
                <a:spcPts val="1800"/>
              </a:spcBef>
              <a:buNone/>
            </a:pPr>
            <a:r>
              <a:rPr lang="de-DE" sz="1800" b="1" dirty="0">
                <a:solidFill>
                  <a:srgbClr val="0F4281">
                    <a:alpha val="60000"/>
                  </a:srgbClr>
                </a:solidFill>
              </a:rPr>
              <a:t>	„</a:t>
            </a:r>
            <a:r>
              <a:rPr lang="de-DE" sz="1800" b="1" dirty="0" err="1">
                <a:solidFill>
                  <a:srgbClr val="0F4281">
                    <a:alpha val="60000"/>
                  </a:srgbClr>
                </a:solidFill>
              </a:rPr>
              <a:t>What</a:t>
            </a:r>
            <a:r>
              <a:rPr lang="de-DE" sz="1800" b="1" dirty="0">
                <a:solidFill>
                  <a:srgbClr val="0F4281">
                    <a:alpha val="60000"/>
                  </a:srgbClr>
                </a:solidFill>
              </a:rPr>
              <a:t> a </a:t>
            </a:r>
            <a:r>
              <a:rPr lang="de-DE" sz="1800" b="1" dirty="0" err="1">
                <a:solidFill>
                  <a:srgbClr val="0F4281">
                    <a:alpha val="60000"/>
                  </a:srgbClr>
                </a:solidFill>
              </a:rPr>
              <a:t>waste</a:t>
            </a:r>
            <a:r>
              <a:rPr lang="de-DE" sz="1800" b="1" dirty="0">
                <a:solidFill>
                  <a:srgbClr val="0F4281">
                    <a:alpha val="60000"/>
                  </a:srgbClr>
                </a:solidFill>
              </a:rPr>
              <a:t>: Wie nachhaltiger Konsum des Recycling von Elektroschrott ankurbelt“ </a:t>
            </a:r>
          </a:p>
          <a:p>
            <a:pPr marL="0" lvl="0" indent="0">
              <a:lnSpc>
                <a:spcPct val="100000"/>
              </a:lnSpc>
              <a:spcBef>
                <a:spcPts val="1800"/>
              </a:spcBef>
              <a:buNone/>
            </a:pPr>
            <a:r>
              <a:rPr lang="de-DE" sz="1800" b="1" dirty="0"/>
              <a:t>11:00	Identifikation und Abstimmung bestehender und neuer Vorhaben</a:t>
            </a:r>
          </a:p>
          <a:p>
            <a:pPr marL="0" indent="0">
              <a:lnSpc>
                <a:spcPct val="100000"/>
              </a:lnSpc>
              <a:spcBef>
                <a:spcPts val="1800"/>
              </a:spcBef>
              <a:buNone/>
            </a:pPr>
            <a:r>
              <a:rPr lang="de-DE" sz="1800" b="1" dirty="0"/>
              <a:t>	Infos zu neuen Förderausschreibungen</a:t>
            </a:r>
          </a:p>
          <a:p>
            <a:pPr marL="0" lvl="0" indent="0">
              <a:lnSpc>
                <a:spcPct val="100000"/>
              </a:lnSpc>
              <a:spcBef>
                <a:spcPts val="1800"/>
              </a:spcBef>
              <a:buNone/>
            </a:pPr>
            <a:r>
              <a:rPr lang="de-DE" sz="1800" b="1" dirty="0"/>
              <a:t>	Netzwerkorganisatorische Themen und Termine</a:t>
            </a:r>
          </a:p>
          <a:p>
            <a:pPr marL="0" lvl="0" indent="0">
              <a:lnSpc>
                <a:spcPct val="100000"/>
              </a:lnSpc>
              <a:spcBef>
                <a:spcPts val="1800"/>
              </a:spcBef>
              <a:buNone/>
            </a:pPr>
            <a:r>
              <a:rPr lang="de-DE" sz="1800" b="1" dirty="0"/>
              <a:t>12:00	Mittagspause</a:t>
            </a:r>
          </a:p>
          <a:p>
            <a:pPr marL="0" lvl="0" indent="0">
              <a:lnSpc>
                <a:spcPct val="100000"/>
              </a:lnSpc>
              <a:spcBef>
                <a:spcPts val="1800"/>
              </a:spcBef>
              <a:buNone/>
            </a:pPr>
            <a:r>
              <a:rPr lang="de-DE" sz="1800" b="1" dirty="0"/>
              <a:t>13:30	Betriebsführung bei der Heinrich </a:t>
            </a:r>
            <a:r>
              <a:rPr lang="de-DE" sz="1800" b="1" dirty="0" err="1"/>
              <a:t>Feess</a:t>
            </a:r>
            <a:r>
              <a:rPr lang="de-DE" sz="1800" b="1" dirty="0"/>
              <a:t> GmbH &amp; Co. KG</a:t>
            </a:r>
          </a:p>
          <a:p>
            <a:pPr marL="0" lvl="0" indent="0">
              <a:lnSpc>
                <a:spcPct val="100000"/>
              </a:lnSpc>
              <a:spcBef>
                <a:spcPts val="1800"/>
              </a:spcBef>
              <a:buNone/>
            </a:pPr>
            <a:r>
              <a:rPr lang="de-DE" sz="1800" b="1" dirty="0"/>
              <a:t>	Walter </a:t>
            </a:r>
            <a:r>
              <a:rPr lang="de-DE" sz="1800" b="1" dirty="0" err="1"/>
              <a:t>Feess</a:t>
            </a:r>
            <a:r>
              <a:rPr lang="de-DE" sz="1800" b="1" dirty="0"/>
              <a:t> und Sebastian Rauscher</a:t>
            </a:r>
          </a:p>
          <a:p>
            <a:pPr marL="0" lvl="0" indent="0">
              <a:lnSpc>
                <a:spcPct val="100000"/>
              </a:lnSpc>
              <a:spcBef>
                <a:spcPts val="1800"/>
              </a:spcBef>
              <a:buNone/>
            </a:pPr>
            <a:r>
              <a:rPr lang="de-DE" sz="1800" b="1" dirty="0"/>
              <a:t>~15:30 	Ende der </a:t>
            </a:r>
            <a:r>
              <a:rPr lang="de-DE" sz="1800" b="1" dirty="0" err="1"/>
              <a:t>Veranstalltung</a:t>
            </a:r>
            <a:endParaRPr lang="de-DE" sz="1800" b="1" dirty="0"/>
          </a:p>
          <a:p>
            <a:pPr marL="0" lvl="0" indent="0">
              <a:lnSpc>
                <a:spcPct val="100000"/>
              </a:lnSpc>
              <a:spcBef>
                <a:spcPts val="1800"/>
              </a:spcBef>
              <a:buNone/>
            </a:pPr>
            <a:endParaRPr lang="de-DE" b="1" dirty="0"/>
          </a:p>
        </p:txBody>
      </p:sp>
      <p:sp>
        <p:nvSpPr>
          <p:cNvPr id="4" name="Titel 3">
            <a:extLst>
              <a:ext uri="{FF2B5EF4-FFF2-40B4-BE49-F238E27FC236}">
                <a16:creationId xmlns:a16="http://schemas.microsoft.com/office/drawing/2014/main" id="{20711544-3278-45F6-8492-237E7FDEF8F7}"/>
              </a:ext>
            </a:extLst>
          </p:cNvPr>
          <p:cNvSpPr>
            <a:spLocks noGrp="1"/>
          </p:cNvSpPr>
          <p:nvPr>
            <p:ph type="title"/>
          </p:nvPr>
        </p:nvSpPr>
        <p:spPr/>
        <p:txBody>
          <a:bodyPr>
            <a:normAutofit/>
          </a:bodyPr>
          <a:lstStyle/>
          <a:p>
            <a:r>
              <a:rPr lang="en-US" dirty="0"/>
              <a:t>Agenda – 24.08.2021 </a:t>
            </a:r>
          </a:p>
        </p:txBody>
      </p:sp>
      <p:sp>
        <p:nvSpPr>
          <p:cNvPr id="3" name="Foliennummernplatzhalter 2">
            <a:extLst>
              <a:ext uri="{FF2B5EF4-FFF2-40B4-BE49-F238E27FC236}">
                <a16:creationId xmlns:a16="http://schemas.microsoft.com/office/drawing/2014/main" id="{5A9D2D3A-0D97-424D-976E-D509DACED920}"/>
              </a:ext>
            </a:extLst>
          </p:cNvPr>
          <p:cNvSpPr>
            <a:spLocks noGrp="1"/>
          </p:cNvSpPr>
          <p:nvPr>
            <p:ph type="sldNum" sz="quarter" idx="12"/>
          </p:nvPr>
        </p:nvSpPr>
        <p:spPr/>
        <p:txBody>
          <a:bodyPr/>
          <a:lstStyle/>
          <a:p>
            <a:r>
              <a:rPr lang="en-US"/>
              <a:t>Seite </a:t>
            </a:r>
            <a:fld id="{4FAB73BC-B049-4115-A692-8D63A059BFB8}" type="slidenum">
              <a:rPr lang="en-US" smtClean="0"/>
              <a:pPr/>
              <a:t>4</a:t>
            </a:fld>
            <a:endParaRPr lang="en-US" dirty="0"/>
          </a:p>
        </p:txBody>
      </p:sp>
    </p:spTree>
    <p:extLst>
      <p:ext uri="{BB962C8B-B14F-4D97-AF65-F5344CB8AC3E}">
        <p14:creationId xmlns:p14="http://schemas.microsoft.com/office/powerpoint/2010/main" val="53812416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nhaltsplatzhalter 2">
            <a:extLst>
              <a:ext uri="{FF2B5EF4-FFF2-40B4-BE49-F238E27FC236}">
                <a16:creationId xmlns:a16="http://schemas.microsoft.com/office/drawing/2014/main" id="{FAC1D0D2-9FA9-4397-BAF5-486D82FFA88F}"/>
              </a:ext>
            </a:extLst>
          </p:cNvPr>
          <p:cNvSpPr>
            <a:spLocks noGrp="1"/>
          </p:cNvSpPr>
          <p:nvPr>
            <p:ph idx="1"/>
          </p:nvPr>
        </p:nvSpPr>
        <p:spPr/>
        <p:txBody>
          <a:bodyPr>
            <a:normAutofit fontScale="62500" lnSpcReduction="20000"/>
          </a:bodyPr>
          <a:lstStyle/>
          <a:p>
            <a:r>
              <a:rPr lang="de-DE" b="1" dirty="0"/>
              <a:t>RAPID</a:t>
            </a:r>
            <a:r>
              <a:rPr lang="de-DE" dirty="0"/>
              <a:t> - Mobile Messeinrichtung zur schnellen Bestimmung von mineralischen Reststoffen und Erstellung von Rohstoffsteckbriefen </a:t>
            </a:r>
          </a:p>
          <a:p>
            <a:pPr>
              <a:buFont typeface="Wingdings" panose="05000000000000000000" pitchFamily="2" charset="2"/>
              <a:buChar char="à"/>
            </a:pPr>
            <a:r>
              <a:rPr lang="de-DE" dirty="0">
                <a:sym typeface="Wingdings" panose="05000000000000000000" pitchFamily="2" charset="2"/>
              </a:rPr>
              <a:t>Antrag eingereicht und in Bearbeitung </a:t>
            </a:r>
          </a:p>
          <a:p>
            <a:pPr marL="0" indent="0">
              <a:buNone/>
            </a:pPr>
            <a:endParaRPr lang="de-DE" dirty="0">
              <a:sym typeface="Wingdings" panose="05000000000000000000" pitchFamily="2" charset="2"/>
            </a:endParaRPr>
          </a:p>
          <a:p>
            <a:r>
              <a:rPr lang="de-DE" b="1" dirty="0"/>
              <a:t>PGM-FC</a:t>
            </a:r>
            <a:r>
              <a:rPr lang="de-DE" dirty="0"/>
              <a:t> - Rückgewinnung der Edelmetalle aus Brennstoffzellen- und Elektrolyseurmembranen </a:t>
            </a:r>
          </a:p>
          <a:p>
            <a:pPr>
              <a:buFont typeface="Wingdings" panose="05000000000000000000" pitchFamily="2" charset="2"/>
              <a:buChar char="à"/>
            </a:pPr>
            <a:r>
              <a:rPr lang="de-DE" dirty="0">
                <a:sym typeface="Wingdings" panose="05000000000000000000" pitchFamily="2" charset="2"/>
              </a:rPr>
              <a:t> Antrag eingereicht und in Bearbeitung</a:t>
            </a:r>
          </a:p>
          <a:p>
            <a:pPr>
              <a:buFont typeface="Wingdings" panose="05000000000000000000" pitchFamily="2" charset="2"/>
              <a:buChar char="à"/>
            </a:pPr>
            <a:endParaRPr lang="de-DE" dirty="0">
              <a:sym typeface="Wingdings" panose="05000000000000000000" pitchFamily="2" charset="2"/>
            </a:endParaRPr>
          </a:p>
          <a:p>
            <a:r>
              <a:rPr lang="de-DE" b="1" dirty="0"/>
              <a:t>Vergleichmäßigung von anthropogenen Stoffströmen Phase 1</a:t>
            </a:r>
          </a:p>
          <a:p>
            <a:pPr>
              <a:buFont typeface="Wingdings" panose="05000000000000000000" pitchFamily="2" charset="2"/>
              <a:buChar char="à"/>
            </a:pPr>
            <a:r>
              <a:rPr lang="de-DE" dirty="0">
                <a:sym typeface="Wingdings" panose="05000000000000000000" pitchFamily="2" charset="2"/>
              </a:rPr>
              <a:t>Antrag Forschungszulage in Bearbeitung </a:t>
            </a:r>
          </a:p>
          <a:p>
            <a:pPr>
              <a:buFont typeface="Wingdings" panose="05000000000000000000" pitchFamily="2" charset="2"/>
              <a:buChar char="à"/>
            </a:pPr>
            <a:endParaRPr lang="de-DE" dirty="0"/>
          </a:p>
          <a:p>
            <a:r>
              <a:rPr lang="de-DE" b="1" dirty="0"/>
              <a:t>Sensorik zur Überwachung von Stoffströmen Phase 1</a:t>
            </a:r>
          </a:p>
          <a:p>
            <a:pPr>
              <a:buFont typeface="Wingdings" panose="05000000000000000000" pitchFamily="2" charset="2"/>
              <a:buChar char="à"/>
            </a:pPr>
            <a:r>
              <a:rPr lang="de-DE" dirty="0">
                <a:sym typeface="Wingdings" panose="05000000000000000000" pitchFamily="2" charset="2"/>
              </a:rPr>
              <a:t>Antrag Forschungszulage in Bearbeitung </a:t>
            </a:r>
          </a:p>
          <a:p>
            <a:pPr>
              <a:buFont typeface="Wingdings" panose="05000000000000000000" pitchFamily="2" charset="2"/>
              <a:buChar char="à"/>
            </a:pPr>
            <a:endParaRPr lang="de-DE" dirty="0">
              <a:sym typeface="Wingdings" panose="05000000000000000000" pitchFamily="2" charset="2"/>
            </a:endParaRPr>
          </a:p>
          <a:p>
            <a:r>
              <a:rPr lang="de-DE" b="1" dirty="0" err="1"/>
              <a:t>EnEWA</a:t>
            </a:r>
            <a:r>
              <a:rPr lang="de-DE" b="1" dirty="0"/>
              <a:t> </a:t>
            </a:r>
            <a:r>
              <a:rPr lang="de-DE" dirty="0"/>
              <a:t>- Optimierung der Papierproduktion durch Erschließung der Wertschöpfungsketten Altpapier aus Leichtverpackungen (LVP), Rest- (RA) &amp; Gewerbeabfall (GA)</a:t>
            </a:r>
          </a:p>
          <a:p>
            <a:pPr marL="0" indent="0">
              <a:buNone/>
            </a:pPr>
            <a:r>
              <a:rPr lang="de-DE" dirty="0">
                <a:sym typeface="Wingdings" panose="05000000000000000000" pitchFamily="2" charset="2"/>
              </a:rPr>
              <a:t> Skizze erfolgreich, Antrag in Vorbereitung</a:t>
            </a:r>
            <a:endParaRPr lang="de-DE" dirty="0"/>
          </a:p>
        </p:txBody>
      </p:sp>
      <p:sp>
        <p:nvSpPr>
          <p:cNvPr id="4" name="Foliennummernplatzhalter 3">
            <a:extLst>
              <a:ext uri="{FF2B5EF4-FFF2-40B4-BE49-F238E27FC236}">
                <a16:creationId xmlns:a16="http://schemas.microsoft.com/office/drawing/2014/main" id="{22526508-85BD-4219-B903-B0B742F9FEF3}"/>
              </a:ext>
            </a:extLst>
          </p:cNvPr>
          <p:cNvSpPr>
            <a:spLocks noGrp="1"/>
          </p:cNvSpPr>
          <p:nvPr>
            <p:ph type="sldNum" sz="quarter" idx="12"/>
          </p:nvPr>
        </p:nvSpPr>
        <p:spPr/>
        <p:txBody>
          <a:bodyPr/>
          <a:lstStyle/>
          <a:p>
            <a:r>
              <a:rPr lang="en-US"/>
              <a:t>Seite </a:t>
            </a:r>
            <a:fld id="{4FAB73BC-B049-4115-A692-8D63A059BFB8}" type="slidenum">
              <a:rPr lang="en-US" smtClean="0"/>
              <a:pPr/>
              <a:t>5</a:t>
            </a:fld>
            <a:endParaRPr lang="en-US" dirty="0"/>
          </a:p>
        </p:txBody>
      </p:sp>
      <p:sp>
        <p:nvSpPr>
          <p:cNvPr id="8" name="Titel 7">
            <a:extLst>
              <a:ext uri="{FF2B5EF4-FFF2-40B4-BE49-F238E27FC236}">
                <a16:creationId xmlns:a16="http://schemas.microsoft.com/office/drawing/2014/main" id="{C8DB783B-67CB-4BB5-9B1A-5DCBEF23A45B}"/>
              </a:ext>
            </a:extLst>
          </p:cNvPr>
          <p:cNvSpPr>
            <a:spLocks noGrp="1"/>
          </p:cNvSpPr>
          <p:nvPr>
            <p:ph type="title"/>
          </p:nvPr>
        </p:nvSpPr>
        <p:spPr/>
        <p:txBody>
          <a:bodyPr>
            <a:normAutofit/>
          </a:bodyPr>
          <a:lstStyle/>
          <a:p>
            <a:r>
              <a:rPr lang="de-DE" dirty="0"/>
              <a:t>Status der Projekte</a:t>
            </a:r>
          </a:p>
        </p:txBody>
      </p:sp>
    </p:spTree>
    <p:extLst>
      <p:ext uri="{BB962C8B-B14F-4D97-AF65-F5344CB8AC3E}">
        <p14:creationId xmlns:p14="http://schemas.microsoft.com/office/powerpoint/2010/main" val="290289710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el 7">
            <a:extLst>
              <a:ext uri="{FF2B5EF4-FFF2-40B4-BE49-F238E27FC236}">
                <a16:creationId xmlns:a16="http://schemas.microsoft.com/office/drawing/2014/main" id="{C8DB783B-67CB-4BB5-9B1A-5DCBEF23A45B}"/>
              </a:ext>
            </a:extLst>
          </p:cNvPr>
          <p:cNvSpPr>
            <a:spLocks noGrp="1"/>
          </p:cNvSpPr>
          <p:nvPr>
            <p:ph type="title"/>
          </p:nvPr>
        </p:nvSpPr>
        <p:spPr/>
        <p:txBody>
          <a:bodyPr>
            <a:normAutofit fontScale="90000"/>
          </a:bodyPr>
          <a:lstStyle/>
          <a:p>
            <a:r>
              <a:rPr lang="de-DE" dirty="0"/>
              <a:t>Netzwerkausrichtung – mögliche Themen</a:t>
            </a:r>
          </a:p>
        </p:txBody>
      </p:sp>
      <p:sp>
        <p:nvSpPr>
          <p:cNvPr id="4" name="Foliennummernplatzhalter 3">
            <a:extLst>
              <a:ext uri="{FF2B5EF4-FFF2-40B4-BE49-F238E27FC236}">
                <a16:creationId xmlns:a16="http://schemas.microsoft.com/office/drawing/2014/main" id="{22526508-85BD-4219-B903-B0B742F9FEF3}"/>
              </a:ext>
            </a:extLst>
          </p:cNvPr>
          <p:cNvSpPr>
            <a:spLocks noGrp="1"/>
          </p:cNvSpPr>
          <p:nvPr>
            <p:ph type="sldNum" sz="quarter" idx="12"/>
          </p:nvPr>
        </p:nvSpPr>
        <p:spPr/>
        <p:txBody>
          <a:bodyPr/>
          <a:lstStyle/>
          <a:p>
            <a:r>
              <a:rPr lang="en-US"/>
              <a:t>Seite </a:t>
            </a:r>
            <a:fld id="{4FAB73BC-B049-4115-A692-8D63A059BFB8}" type="slidenum">
              <a:rPr lang="en-US" smtClean="0"/>
              <a:pPr/>
              <a:t>6</a:t>
            </a:fld>
            <a:endParaRPr lang="en-US" dirty="0"/>
          </a:p>
        </p:txBody>
      </p:sp>
      <p:pic>
        <p:nvPicPr>
          <p:cNvPr id="5" name="Picture 4" descr="Quellbild anzeigen">
            <a:extLst>
              <a:ext uri="{FF2B5EF4-FFF2-40B4-BE49-F238E27FC236}">
                <a16:creationId xmlns:a16="http://schemas.microsoft.com/office/drawing/2014/main" id="{8F34BDAE-9544-485B-AE06-4582F412807D}"/>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3400"/>
          <a:stretch/>
        </p:blipFill>
        <p:spPr bwMode="auto">
          <a:xfrm>
            <a:off x="2567555" y="1483353"/>
            <a:ext cx="7178472" cy="470421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565607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el 7">
            <a:extLst>
              <a:ext uri="{FF2B5EF4-FFF2-40B4-BE49-F238E27FC236}">
                <a16:creationId xmlns:a16="http://schemas.microsoft.com/office/drawing/2014/main" id="{C8DB783B-67CB-4BB5-9B1A-5DCBEF23A45B}"/>
              </a:ext>
            </a:extLst>
          </p:cNvPr>
          <p:cNvSpPr>
            <a:spLocks noGrp="1"/>
          </p:cNvSpPr>
          <p:nvPr>
            <p:ph type="title"/>
          </p:nvPr>
        </p:nvSpPr>
        <p:spPr/>
        <p:txBody>
          <a:bodyPr>
            <a:normAutofit fontScale="90000"/>
          </a:bodyPr>
          <a:lstStyle/>
          <a:p>
            <a:r>
              <a:rPr lang="de-DE" dirty="0"/>
              <a:t>Netzwerkausrichtung – mögliche Themen</a:t>
            </a:r>
          </a:p>
        </p:txBody>
      </p:sp>
      <p:sp>
        <p:nvSpPr>
          <p:cNvPr id="2" name="Textfeld 1">
            <a:extLst>
              <a:ext uri="{FF2B5EF4-FFF2-40B4-BE49-F238E27FC236}">
                <a16:creationId xmlns:a16="http://schemas.microsoft.com/office/drawing/2014/main" id="{82D64D2F-CAC5-4B48-B4C8-CCB27469F85B}"/>
              </a:ext>
            </a:extLst>
          </p:cNvPr>
          <p:cNvSpPr txBox="1"/>
          <p:nvPr/>
        </p:nvSpPr>
        <p:spPr>
          <a:xfrm>
            <a:off x="336983" y="1695450"/>
            <a:ext cx="11518034" cy="3831818"/>
          </a:xfrm>
          <a:prstGeom prst="rect">
            <a:avLst/>
          </a:prstGeom>
          <a:noFill/>
        </p:spPr>
        <p:txBody>
          <a:bodyPr wrap="square" rtlCol="0">
            <a:spAutoFit/>
          </a:bodyPr>
          <a:lstStyle/>
          <a:p>
            <a:pPr marL="269875" indent="-269875" defTabSz="914400">
              <a:spcBef>
                <a:spcPts val="600"/>
              </a:spcBef>
              <a:spcAft>
                <a:spcPts val="600"/>
              </a:spcAft>
              <a:buClr>
                <a:srgbClr val="0F4281"/>
              </a:buClr>
              <a:buFont typeface="Wingdings" pitchFamily="2" charset="2"/>
              <a:buChar char="§"/>
              <a:defRPr/>
            </a:pPr>
            <a:r>
              <a:rPr lang="de-DE" sz="2000" b="1" dirty="0">
                <a:solidFill>
                  <a:srgbClr val="0F4281"/>
                </a:solidFill>
                <a:latin typeface="Frutiger LT Std 45 Light" panose="020B0402020204020204" pitchFamily="34" charset="0"/>
              </a:rPr>
              <a:t>Projekt 1: Chemisches Recycling von verunreinigten und schadstoffbeladenen Kunststoffabfällen</a:t>
            </a:r>
            <a:endParaRPr lang="de-DE" sz="1600" dirty="0">
              <a:solidFill>
                <a:srgbClr val="0F4281"/>
              </a:solidFill>
              <a:latin typeface="Frutiger LT Std 45 Light" panose="020B0402020204020204" pitchFamily="34" charset="0"/>
            </a:endParaRPr>
          </a:p>
          <a:p>
            <a:pPr marL="269875" lvl="0" indent="-269875" defTabSz="914400">
              <a:spcBef>
                <a:spcPts val="600"/>
              </a:spcBef>
              <a:spcAft>
                <a:spcPts val="600"/>
              </a:spcAft>
              <a:buClr>
                <a:srgbClr val="0F4281"/>
              </a:buClr>
              <a:buFont typeface="Wingdings" pitchFamily="2" charset="2"/>
              <a:buChar char="§"/>
              <a:defRPr/>
            </a:pPr>
            <a:r>
              <a:rPr lang="de-DE" sz="1600" dirty="0">
                <a:solidFill>
                  <a:srgbClr val="0F4281"/>
                </a:solidFill>
                <a:latin typeface="Frutiger LT Std 45 Light" panose="020B0402020204020204" pitchFamily="34" charset="0"/>
              </a:rPr>
              <a:t>Ziel: Chemisches Recycling von verunreinigten und schadstoffbeladenen Kunststoffabfällen</a:t>
            </a:r>
          </a:p>
          <a:p>
            <a:pPr marL="269875" lvl="0" indent="-269875" defTabSz="914400">
              <a:spcBef>
                <a:spcPts val="600"/>
              </a:spcBef>
              <a:spcAft>
                <a:spcPts val="600"/>
              </a:spcAft>
              <a:buClr>
                <a:srgbClr val="0F4281"/>
              </a:buClr>
              <a:buFont typeface="Wingdings" pitchFamily="2" charset="2"/>
              <a:buChar char="§"/>
              <a:defRPr/>
            </a:pPr>
            <a:r>
              <a:rPr lang="de-DE" sz="1600" dirty="0">
                <a:solidFill>
                  <a:srgbClr val="0F4281"/>
                </a:solidFill>
                <a:latin typeface="Frutiger LT Std 45 Light" panose="020B0402020204020204" pitchFamily="34" charset="0"/>
              </a:rPr>
              <a:t>Wesentliche Entwicklungen sind:</a:t>
            </a:r>
          </a:p>
          <a:p>
            <a:pPr marL="800100" lvl="1" indent="-342900">
              <a:buFont typeface="+mj-lt"/>
              <a:buAutoNum type="arabicPeriod"/>
            </a:pPr>
            <a:r>
              <a:rPr lang="de-DE" sz="1600" dirty="0">
                <a:solidFill>
                  <a:srgbClr val="0F4281"/>
                </a:solidFill>
                <a:latin typeface="Frutiger LT Std 45 Light" panose="020B0402020204020204" pitchFamily="34" charset="0"/>
              </a:rPr>
              <a:t>die Identifikation von Kunststoffabfallströmen, die keiner hochwertigen stofflichen Verwertung zugeführt werden können</a:t>
            </a:r>
          </a:p>
          <a:p>
            <a:pPr marL="800100" lvl="1" indent="-342900">
              <a:buFont typeface="+mj-lt"/>
              <a:buAutoNum type="arabicPeriod"/>
            </a:pPr>
            <a:endParaRPr lang="de-DE" sz="1600" dirty="0">
              <a:solidFill>
                <a:srgbClr val="0F4281"/>
              </a:solidFill>
              <a:latin typeface="Frutiger LT Std 45 Light" panose="020B0402020204020204" pitchFamily="34" charset="0"/>
            </a:endParaRPr>
          </a:p>
          <a:p>
            <a:pPr marL="800100" lvl="1" indent="-342900">
              <a:buFont typeface="+mj-lt"/>
              <a:buAutoNum type="arabicPeriod"/>
            </a:pPr>
            <a:r>
              <a:rPr lang="de-DE" sz="1600" dirty="0">
                <a:solidFill>
                  <a:srgbClr val="0F4281"/>
                </a:solidFill>
                <a:latin typeface="Frutiger LT Std 45 Light" panose="020B0402020204020204" pitchFamily="34" charset="0"/>
              </a:rPr>
              <a:t>die Erprobung eines geeigneten thermischen Verfahrensschritts </a:t>
            </a:r>
          </a:p>
          <a:p>
            <a:pPr marL="800100" lvl="1" indent="-342900">
              <a:buFont typeface="+mj-lt"/>
              <a:buAutoNum type="arabicPeriod"/>
            </a:pPr>
            <a:endParaRPr lang="de-DE" sz="1600" dirty="0">
              <a:solidFill>
                <a:srgbClr val="0F4281"/>
              </a:solidFill>
              <a:latin typeface="Frutiger LT Std 45 Light" panose="020B0402020204020204" pitchFamily="34" charset="0"/>
            </a:endParaRPr>
          </a:p>
          <a:p>
            <a:pPr marL="800100" lvl="1" indent="-342900">
              <a:buFont typeface="+mj-lt"/>
              <a:buAutoNum type="arabicPeriod"/>
            </a:pPr>
            <a:r>
              <a:rPr lang="de-DE" sz="1600" dirty="0">
                <a:solidFill>
                  <a:srgbClr val="0F4281"/>
                </a:solidFill>
                <a:latin typeface="Frutiger LT Std 45 Light" panose="020B0402020204020204" pitchFamily="34" charset="0"/>
              </a:rPr>
              <a:t>die Integration in ein entsprechendes Produktionsverfahren der chemischen bzw. Grundstoffindustrie </a:t>
            </a:r>
          </a:p>
          <a:p>
            <a:pPr marL="800100" lvl="1" indent="-342900">
              <a:buFont typeface="+mj-lt"/>
              <a:buAutoNum type="arabicPeriod"/>
            </a:pPr>
            <a:endParaRPr lang="de-DE" sz="1600" dirty="0">
              <a:solidFill>
                <a:srgbClr val="0F4281"/>
              </a:solidFill>
              <a:latin typeface="Frutiger LT Std 45 Light" panose="020B0402020204020204" pitchFamily="34" charset="0"/>
            </a:endParaRPr>
          </a:p>
          <a:p>
            <a:pPr marL="800100" lvl="1" indent="-342900">
              <a:buFont typeface="+mj-lt"/>
              <a:buAutoNum type="arabicPeriod"/>
            </a:pPr>
            <a:r>
              <a:rPr lang="de-DE" sz="1600" dirty="0">
                <a:solidFill>
                  <a:srgbClr val="0F4281"/>
                </a:solidFill>
                <a:latin typeface="Frutiger LT Std 45 Light" panose="020B0402020204020204" pitchFamily="34" charset="0"/>
              </a:rPr>
              <a:t>die Erhöhung der Effektivität unter umfassende Betrachtung der gesamten Verfahrenskette</a:t>
            </a:r>
          </a:p>
          <a:p>
            <a:pPr marL="285750" indent="-285750">
              <a:buFont typeface="Arial" panose="020B0604020202020204" pitchFamily="34" charset="0"/>
              <a:buChar char="•"/>
            </a:pPr>
            <a:endParaRPr lang="de-DE" b="1" dirty="0">
              <a:solidFill>
                <a:srgbClr val="0F4281"/>
              </a:solidFill>
            </a:endParaRPr>
          </a:p>
          <a:p>
            <a:endParaRPr lang="de-DE" dirty="0">
              <a:solidFill>
                <a:srgbClr val="0F4281"/>
              </a:solidFill>
            </a:endParaRPr>
          </a:p>
          <a:p>
            <a:endParaRPr lang="de-DE" dirty="0">
              <a:solidFill>
                <a:srgbClr val="0F4281"/>
              </a:solidFill>
            </a:endParaRPr>
          </a:p>
        </p:txBody>
      </p:sp>
      <p:sp>
        <p:nvSpPr>
          <p:cNvPr id="4" name="Foliennummernplatzhalter 3">
            <a:extLst>
              <a:ext uri="{FF2B5EF4-FFF2-40B4-BE49-F238E27FC236}">
                <a16:creationId xmlns:a16="http://schemas.microsoft.com/office/drawing/2014/main" id="{22526508-85BD-4219-B903-B0B742F9FEF3}"/>
              </a:ext>
            </a:extLst>
          </p:cNvPr>
          <p:cNvSpPr>
            <a:spLocks noGrp="1"/>
          </p:cNvSpPr>
          <p:nvPr>
            <p:ph type="sldNum" sz="quarter" idx="12"/>
          </p:nvPr>
        </p:nvSpPr>
        <p:spPr/>
        <p:txBody>
          <a:bodyPr/>
          <a:lstStyle/>
          <a:p>
            <a:r>
              <a:rPr lang="en-US"/>
              <a:t>Seite </a:t>
            </a:r>
            <a:fld id="{4FAB73BC-B049-4115-A692-8D63A059BFB8}" type="slidenum">
              <a:rPr lang="en-US" smtClean="0"/>
              <a:pPr/>
              <a:t>7</a:t>
            </a:fld>
            <a:endParaRPr lang="en-US" dirty="0"/>
          </a:p>
        </p:txBody>
      </p:sp>
    </p:spTree>
    <p:extLst>
      <p:ext uri="{BB962C8B-B14F-4D97-AF65-F5344CB8AC3E}">
        <p14:creationId xmlns:p14="http://schemas.microsoft.com/office/powerpoint/2010/main" val="371260895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el 7">
            <a:extLst>
              <a:ext uri="{FF2B5EF4-FFF2-40B4-BE49-F238E27FC236}">
                <a16:creationId xmlns:a16="http://schemas.microsoft.com/office/drawing/2014/main" id="{C8DB783B-67CB-4BB5-9B1A-5DCBEF23A45B}"/>
              </a:ext>
            </a:extLst>
          </p:cNvPr>
          <p:cNvSpPr>
            <a:spLocks noGrp="1"/>
          </p:cNvSpPr>
          <p:nvPr>
            <p:ph type="title"/>
          </p:nvPr>
        </p:nvSpPr>
        <p:spPr/>
        <p:txBody>
          <a:bodyPr>
            <a:normAutofit fontScale="90000"/>
          </a:bodyPr>
          <a:lstStyle/>
          <a:p>
            <a:r>
              <a:rPr lang="de-DE" dirty="0"/>
              <a:t>Netzwerkausrichtung – mögliche Themen</a:t>
            </a:r>
          </a:p>
        </p:txBody>
      </p:sp>
      <p:sp>
        <p:nvSpPr>
          <p:cNvPr id="2" name="Textfeld 1">
            <a:extLst>
              <a:ext uri="{FF2B5EF4-FFF2-40B4-BE49-F238E27FC236}">
                <a16:creationId xmlns:a16="http://schemas.microsoft.com/office/drawing/2014/main" id="{82D64D2F-CAC5-4B48-B4C8-CCB27469F85B}"/>
              </a:ext>
            </a:extLst>
          </p:cNvPr>
          <p:cNvSpPr txBox="1"/>
          <p:nvPr/>
        </p:nvSpPr>
        <p:spPr>
          <a:xfrm>
            <a:off x="336983" y="1695450"/>
            <a:ext cx="11518034" cy="3954929"/>
          </a:xfrm>
          <a:prstGeom prst="rect">
            <a:avLst/>
          </a:prstGeom>
          <a:noFill/>
        </p:spPr>
        <p:txBody>
          <a:bodyPr wrap="square" rtlCol="0">
            <a:spAutoFit/>
          </a:bodyPr>
          <a:lstStyle/>
          <a:p>
            <a:pPr marL="269875" indent="-269875" defTabSz="914400">
              <a:spcBef>
                <a:spcPts val="600"/>
              </a:spcBef>
              <a:spcAft>
                <a:spcPts val="600"/>
              </a:spcAft>
              <a:buClr>
                <a:srgbClr val="0F4281"/>
              </a:buClr>
              <a:buFont typeface="Wingdings" pitchFamily="2" charset="2"/>
              <a:buChar char="§"/>
              <a:defRPr/>
            </a:pPr>
            <a:r>
              <a:rPr lang="de-DE" sz="2000" b="1" dirty="0">
                <a:solidFill>
                  <a:srgbClr val="0F4281"/>
                </a:solidFill>
                <a:latin typeface="Frutiger LT Std 45 Light" panose="020B0402020204020204" pitchFamily="34" charset="0"/>
              </a:rPr>
              <a:t>Projekt 2: KI Analyse der Zusammensetzung von Stoffströmen</a:t>
            </a:r>
          </a:p>
          <a:p>
            <a:pPr marL="269875" indent="-269875" defTabSz="914400">
              <a:spcBef>
                <a:spcPts val="600"/>
              </a:spcBef>
              <a:spcAft>
                <a:spcPts val="600"/>
              </a:spcAft>
              <a:buClr>
                <a:srgbClr val="0F4281"/>
              </a:buClr>
              <a:buFont typeface="Wingdings" pitchFamily="2" charset="2"/>
              <a:buChar char="§"/>
              <a:defRPr/>
            </a:pPr>
            <a:r>
              <a:rPr lang="de-DE" sz="1600" dirty="0">
                <a:solidFill>
                  <a:srgbClr val="0F4281"/>
                </a:solidFill>
                <a:latin typeface="Frutiger LT Std 45 Light" panose="020B0402020204020204" pitchFamily="34" charset="0"/>
              </a:rPr>
              <a:t>Ziel: Entwicklung eines automatischen KI gestützten Systems zur Analyse der Zusammensetzung eingehender Stoffströme in Entsorgungsanlagen</a:t>
            </a:r>
            <a:endParaRPr lang="de-DE" sz="2000" b="1" dirty="0">
              <a:solidFill>
                <a:srgbClr val="0F4281"/>
              </a:solidFill>
              <a:latin typeface="Frutiger LT Std 45 Light" panose="020B0402020204020204" pitchFamily="34" charset="0"/>
            </a:endParaRPr>
          </a:p>
          <a:p>
            <a:pPr marL="269875" indent="-269875" defTabSz="914400">
              <a:spcBef>
                <a:spcPts val="600"/>
              </a:spcBef>
              <a:spcAft>
                <a:spcPts val="600"/>
              </a:spcAft>
              <a:buClr>
                <a:srgbClr val="0F4281"/>
              </a:buClr>
              <a:buFont typeface="Wingdings" pitchFamily="2" charset="2"/>
              <a:buChar char="§"/>
              <a:defRPr/>
            </a:pPr>
            <a:r>
              <a:rPr lang="de-DE" sz="1600" dirty="0">
                <a:solidFill>
                  <a:srgbClr val="0F4281"/>
                </a:solidFill>
                <a:latin typeface="Frutiger LT Std 45 Light" panose="020B0402020204020204" pitchFamily="34" charset="0"/>
              </a:rPr>
              <a:t>Wesentliche Entwicklungen sind:</a:t>
            </a:r>
          </a:p>
          <a:p>
            <a:pPr marL="800100" lvl="1" indent="-342900" defTabSz="914400">
              <a:spcBef>
                <a:spcPts val="600"/>
              </a:spcBef>
              <a:spcAft>
                <a:spcPts val="600"/>
              </a:spcAft>
              <a:buClr>
                <a:srgbClr val="0F4281"/>
              </a:buClr>
              <a:buFont typeface="+mj-lt"/>
              <a:buAutoNum type="arabicPeriod"/>
              <a:defRPr/>
            </a:pPr>
            <a:r>
              <a:rPr lang="de-DE" sz="1600" dirty="0">
                <a:solidFill>
                  <a:srgbClr val="0F4281"/>
                </a:solidFill>
                <a:latin typeface="Frutiger LT Std 45 Light" panose="020B0402020204020204" pitchFamily="34" charset="0"/>
              </a:rPr>
              <a:t>ein automatisches, flexibel einsetzbares Datenerfassungssystem </a:t>
            </a:r>
          </a:p>
          <a:p>
            <a:pPr marL="800100" lvl="1" indent="-342900" defTabSz="914400">
              <a:spcBef>
                <a:spcPts val="600"/>
              </a:spcBef>
              <a:spcAft>
                <a:spcPts val="600"/>
              </a:spcAft>
              <a:buClr>
                <a:srgbClr val="0F4281"/>
              </a:buClr>
              <a:buFont typeface="+mj-lt"/>
              <a:buAutoNum type="arabicPeriod"/>
              <a:defRPr/>
            </a:pPr>
            <a:r>
              <a:rPr lang="de-DE" sz="1600" dirty="0">
                <a:solidFill>
                  <a:srgbClr val="0F4281"/>
                </a:solidFill>
                <a:latin typeface="Frutiger LT Std 45 Light" panose="020B0402020204020204" pitchFamily="34" charset="0"/>
              </a:rPr>
              <a:t>die Datenaufbereitung und Training der KI-Modelle zwecks Identifizierung geplanter Abfallkategorien</a:t>
            </a:r>
          </a:p>
          <a:p>
            <a:pPr marL="800100" lvl="1" indent="-342900" defTabSz="914400">
              <a:spcBef>
                <a:spcPts val="600"/>
              </a:spcBef>
              <a:spcAft>
                <a:spcPts val="600"/>
              </a:spcAft>
              <a:buClr>
                <a:srgbClr val="0F4281"/>
              </a:buClr>
              <a:buFont typeface="+mj-lt"/>
              <a:buAutoNum type="arabicPeriod"/>
              <a:defRPr/>
            </a:pPr>
            <a:r>
              <a:rPr lang="de-DE" sz="1600" dirty="0">
                <a:solidFill>
                  <a:srgbClr val="0F4281"/>
                </a:solidFill>
                <a:latin typeface="Frutiger LT Std 45 Light" panose="020B0402020204020204" pitchFamily="34" charset="0"/>
              </a:rPr>
              <a:t>die Entwicklung einer echtzeitfähigen Datenübertragung und Online-Datenauswertung durch KI-Modelle </a:t>
            </a:r>
          </a:p>
          <a:p>
            <a:pPr marL="800100" lvl="1" indent="-342900" defTabSz="914400">
              <a:spcBef>
                <a:spcPts val="600"/>
              </a:spcBef>
              <a:spcAft>
                <a:spcPts val="600"/>
              </a:spcAft>
              <a:buClr>
                <a:srgbClr val="0F4281"/>
              </a:buClr>
              <a:buFont typeface="+mj-lt"/>
              <a:buAutoNum type="arabicPeriod"/>
              <a:defRPr/>
            </a:pPr>
            <a:r>
              <a:rPr lang="de-DE" sz="1600" dirty="0">
                <a:solidFill>
                  <a:srgbClr val="0F4281"/>
                </a:solidFill>
                <a:latin typeface="Frutiger LT Std 45 Light" panose="020B0402020204020204" pitchFamily="34" charset="0"/>
              </a:rPr>
              <a:t>die Integrationsmöglichkeit der Ausgabeinformationen in bestehende Yard-Managementsysteme</a:t>
            </a:r>
          </a:p>
          <a:p>
            <a:pPr marL="285750" indent="-285750">
              <a:buFont typeface="Arial" panose="020B0604020202020204" pitchFamily="34" charset="0"/>
              <a:buChar char="•"/>
            </a:pPr>
            <a:endParaRPr lang="de-DE" b="1" dirty="0">
              <a:solidFill>
                <a:srgbClr val="0F4281"/>
              </a:solidFill>
            </a:endParaRPr>
          </a:p>
          <a:p>
            <a:endParaRPr lang="de-DE" dirty="0">
              <a:solidFill>
                <a:srgbClr val="0F4281"/>
              </a:solidFill>
            </a:endParaRPr>
          </a:p>
          <a:p>
            <a:endParaRPr lang="de-DE" dirty="0">
              <a:solidFill>
                <a:srgbClr val="0F4281"/>
              </a:solidFill>
            </a:endParaRPr>
          </a:p>
        </p:txBody>
      </p:sp>
      <p:sp>
        <p:nvSpPr>
          <p:cNvPr id="4" name="Foliennummernplatzhalter 3">
            <a:extLst>
              <a:ext uri="{FF2B5EF4-FFF2-40B4-BE49-F238E27FC236}">
                <a16:creationId xmlns:a16="http://schemas.microsoft.com/office/drawing/2014/main" id="{1E95ABB8-B547-40A8-88A8-A538D3185368}"/>
              </a:ext>
            </a:extLst>
          </p:cNvPr>
          <p:cNvSpPr>
            <a:spLocks noGrp="1"/>
          </p:cNvSpPr>
          <p:nvPr>
            <p:ph type="sldNum" sz="quarter" idx="12"/>
          </p:nvPr>
        </p:nvSpPr>
        <p:spPr/>
        <p:txBody>
          <a:bodyPr/>
          <a:lstStyle/>
          <a:p>
            <a:r>
              <a:rPr lang="en-US"/>
              <a:t>Seite </a:t>
            </a:r>
            <a:fld id="{4FAB73BC-B049-4115-A692-8D63A059BFB8}" type="slidenum">
              <a:rPr lang="en-US" smtClean="0"/>
              <a:pPr/>
              <a:t>8</a:t>
            </a:fld>
            <a:endParaRPr lang="en-US" dirty="0"/>
          </a:p>
        </p:txBody>
      </p:sp>
    </p:spTree>
    <p:extLst>
      <p:ext uri="{BB962C8B-B14F-4D97-AF65-F5344CB8AC3E}">
        <p14:creationId xmlns:p14="http://schemas.microsoft.com/office/powerpoint/2010/main" val="3175354676"/>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EurA-Präsentation">
  <a:themeElements>
    <a:clrScheme name="EurA">
      <a:dk1>
        <a:srgbClr val="2C2C2C"/>
      </a:dk1>
      <a:lt1>
        <a:srgbClr val="FFFFFF"/>
      </a:lt1>
      <a:dk2>
        <a:srgbClr val="4EAFE4"/>
      </a:dk2>
      <a:lt2>
        <a:srgbClr val="F2F2F2"/>
      </a:lt2>
      <a:accent1>
        <a:srgbClr val="0F4281"/>
      </a:accent1>
      <a:accent2>
        <a:srgbClr val="1A72DC"/>
      </a:accent2>
      <a:accent3>
        <a:srgbClr val="959595"/>
      </a:accent3>
      <a:accent4>
        <a:srgbClr val="00B0F0"/>
      </a:accent4>
      <a:accent5>
        <a:srgbClr val="4891EA"/>
      </a:accent5>
      <a:accent6>
        <a:srgbClr val="CACACA"/>
      </a:accent6>
      <a:hlink>
        <a:srgbClr val="005DBA"/>
      </a:hlink>
      <a:folHlink>
        <a:srgbClr val="6C606A"/>
      </a:folHlink>
    </a:clrScheme>
    <a:fontScheme name="Benutzerdefiniert 1">
      <a:majorFont>
        <a:latin typeface="Nirmala UI"/>
        <a:ea typeface=""/>
        <a:cs typeface=""/>
      </a:majorFont>
      <a:minorFont>
        <a:latin typeface="Nirmala UI"/>
        <a:ea typeface=""/>
        <a:cs typeface=""/>
      </a:minorFont>
    </a:fontScheme>
    <a:fmtScheme name="Banded">
      <a:fillStyleLst>
        <a:solidFill>
          <a:schemeClr val="phClr"/>
        </a:solidFill>
        <a:gradFill rotWithShape="1">
          <a:gsLst>
            <a:gs pos="0">
              <a:schemeClr val="phClr">
                <a:tint val="65000"/>
                <a:satMod val="120000"/>
                <a:lumMod val="107000"/>
              </a:schemeClr>
            </a:gs>
            <a:gs pos="50000">
              <a:schemeClr val="phClr">
                <a:tint val="70000"/>
                <a:satMod val="124000"/>
                <a:lumMod val="103000"/>
              </a:schemeClr>
            </a:gs>
            <a:gs pos="100000">
              <a:schemeClr val="phClr">
                <a:tint val="85000"/>
                <a:satMod val="120000"/>
                <a:lumMod val="100000"/>
              </a:schemeClr>
            </a:gs>
          </a:gsLst>
          <a:lin ang="5400000" scaled="0"/>
        </a:gradFill>
        <a:gradFill rotWithShape="1">
          <a:gsLst>
            <a:gs pos="0">
              <a:schemeClr val="phClr">
                <a:tint val="85000"/>
                <a:shade val="98000"/>
                <a:satMod val="110000"/>
                <a:lumMod val="103000"/>
              </a:schemeClr>
            </a:gs>
            <a:gs pos="50000">
              <a:schemeClr val="phClr">
                <a:shade val="85000"/>
                <a:satMod val="105000"/>
                <a:lumMod val="100000"/>
              </a:schemeClr>
            </a:gs>
            <a:gs pos="100000">
              <a:schemeClr val="phClr">
                <a:shade val="60000"/>
                <a:satMod val="120000"/>
                <a:lumMod val="100000"/>
              </a:schemeClr>
            </a:gs>
          </a:gsLst>
          <a:lin ang="5400000" scaled="0"/>
        </a:gradFill>
      </a:fillStyleLst>
      <a:lnStyleLst>
        <a:ln w="9525" cap="flat" cmpd="sng" algn="ctr">
          <a:solidFill>
            <a:schemeClr val="phClr"/>
          </a:solidFill>
          <a:prstDash val="solid"/>
        </a:ln>
        <a:ln w="12700"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50800" dist="15875" dir="5400000" algn="ctr" rotWithShape="0">
              <a:srgbClr val="000000">
                <a:alpha val="68000"/>
              </a:srgbClr>
            </a:outerShdw>
          </a:effectLst>
        </a:effectStyle>
        <a:effectStyle>
          <a:effectLst>
            <a:outerShdw blurRad="88900" dist="27940" dir="5400000" algn="ctr" rotWithShape="0">
              <a:srgbClr val="000000">
                <a:alpha val="63000"/>
              </a:srgbClr>
            </a:outerShdw>
          </a:effectLst>
        </a:effectStyle>
      </a:effectStyleLst>
      <a:bgFillStyleLst>
        <a:solidFill>
          <a:schemeClr val="phClr"/>
        </a:solidFill>
        <a:blipFill rotWithShape="1">
          <a:blip xmlns:r="http://schemas.openxmlformats.org/officeDocument/2006/relationships" r:embed="rId1">
            <a:duotone>
              <a:schemeClr val="phClr"/>
              <a:schemeClr val="phClr">
                <a:shade val="91000"/>
                <a:satMod val="105000"/>
              </a:schemeClr>
            </a:duotone>
          </a:blip>
          <a:tile tx="0" ty="0" sx="100000" sy="100000" flip="none" algn="tl"/>
        </a:blipFill>
        <a:gradFill rotWithShape="1">
          <a:gsLst>
            <a:gs pos="0">
              <a:schemeClr val="phClr">
                <a:tint val="100000"/>
                <a:shade val="0"/>
                <a:satMod val="100000"/>
              </a:schemeClr>
            </a:gs>
            <a:gs pos="100000">
              <a:schemeClr val="phClr">
                <a:shade val="100000"/>
                <a:satMod val="100000"/>
              </a:schemeClr>
            </a:gs>
          </a:gsLst>
          <a:lin ang="5400000" scaled="0"/>
        </a:gradFill>
      </a:bgFillStyleLst>
    </a:fmtScheme>
  </a:themeElements>
  <a:objectDefaults>
    <a:txDef>
      <a:spPr>
        <a:noFill/>
      </a:spPr>
      <a:bodyPr wrap="square" rtlCol="0">
        <a:spAutoFit/>
      </a:bodyPr>
      <a:lstStyle>
        <a:defPPr algn="l">
          <a:defRPr dirty="0">
            <a:solidFill>
              <a:srgbClr val="0F4281"/>
            </a:solidFill>
          </a:defRPr>
        </a:defPPr>
      </a:lstStyle>
    </a:txDef>
  </a:objectDefaults>
  <a:extraClrSchemeLst/>
  <a:extLst>
    <a:ext uri="{05A4C25C-085E-4340-85A3-A5531E510DB2}">
      <thm15:themeFamily xmlns:thm15="http://schemas.microsoft.com/office/thememl/2012/main" name="2017_04_12_EurA AG - Präsentationsvorlage.pptx" id="{78497EDA-7606-48CB-ADEB-5031044D521B}" vid="{6231205E-07B4-46B1-9CD0-34BB3CA81890}"/>
    </a:ext>
  </a:extLst>
</a:theme>
</file>

<file path=ppt/theme/theme2.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blank</Template>
  <TotalTime>0</TotalTime>
  <Words>2112</Words>
  <Application>Microsoft Office PowerPoint</Application>
  <PresentationFormat>Breitbild</PresentationFormat>
  <Paragraphs>349</Paragraphs>
  <Slides>31</Slides>
  <Notes>17</Notes>
  <HiddenSlides>0</HiddenSlides>
  <MMClips>0</MMClips>
  <ScaleCrop>false</ScaleCrop>
  <HeadingPairs>
    <vt:vector size="6" baseType="variant">
      <vt:variant>
        <vt:lpstr>Verwendete Schriftarten</vt:lpstr>
      </vt:variant>
      <vt:variant>
        <vt:i4>8</vt:i4>
      </vt:variant>
      <vt:variant>
        <vt:lpstr>Design</vt:lpstr>
      </vt:variant>
      <vt:variant>
        <vt:i4>1</vt:i4>
      </vt:variant>
      <vt:variant>
        <vt:lpstr>Folientitel</vt:lpstr>
      </vt:variant>
      <vt:variant>
        <vt:i4>31</vt:i4>
      </vt:variant>
    </vt:vector>
  </HeadingPairs>
  <TitlesOfParts>
    <vt:vector size="40" baseType="lpstr">
      <vt:lpstr>Arial</vt:lpstr>
      <vt:lpstr>Calibri</vt:lpstr>
      <vt:lpstr>Frutiger LT 57 Cn</vt:lpstr>
      <vt:lpstr>Frutiger LT Std 45 Light</vt:lpstr>
      <vt:lpstr>inherit</vt:lpstr>
      <vt:lpstr>Nirmala UI</vt:lpstr>
      <vt:lpstr>NotesEsa</vt:lpstr>
      <vt:lpstr>Wingdings</vt:lpstr>
      <vt:lpstr>EurA-Präsentation</vt:lpstr>
      <vt:lpstr>PowerPoint-Präsentation</vt:lpstr>
      <vt:lpstr>Agenda – 24.08.2021 </vt:lpstr>
      <vt:lpstr>News der Partner</vt:lpstr>
      <vt:lpstr>Impulsvortrag</vt:lpstr>
      <vt:lpstr>Agenda – 24.08.2021 </vt:lpstr>
      <vt:lpstr>Status der Projekte</vt:lpstr>
      <vt:lpstr>Netzwerkausrichtung – mögliche Themen</vt:lpstr>
      <vt:lpstr>Netzwerkausrichtung – mögliche Themen</vt:lpstr>
      <vt:lpstr>Netzwerkausrichtung – mögliche Themen</vt:lpstr>
      <vt:lpstr>Netzwerkausrichtung – mögliche Themen</vt:lpstr>
      <vt:lpstr>Netzwerkausrichtung – mögliche Themen</vt:lpstr>
      <vt:lpstr>Netzwerkausrichtung – mögliche Themen</vt:lpstr>
      <vt:lpstr>Netzwerkausrichtung – mögliche Themen</vt:lpstr>
      <vt:lpstr>Netzwerkausrichtung – mögliche Themen</vt:lpstr>
      <vt:lpstr>Netzwerkausrichtung – mögliche Themen</vt:lpstr>
      <vt:lpstr>Netzwerkausrichtung – mögliche Themen</vt:lpstr>
      <vt:lpstr>Förderinfos</vt:lpstr>
      <vt:lpstr>DBU: Ressourceneffizienz</vt:lpstr>
      <vt:lpstr>BMBF/PTJ: KMU-innovativ</vt:lpstr>
      <vt:lpstr>BMWi: Zim-Programm</vt:lpstr>
      <vt:lpstr>Digital GreenTech</vt:lpstr>
      <vt:lpstr>Förderung EU – Green Deal</vt:lpstr>
      <vt:lpstr>Forschungszulage</vt:lpstr>
      <vt:lpstr>Rheinisches Revier</vt:lpstr>
      <vt:lpstr>PowerPoint-Präsentation</vt:lpstr>
      <vt:lpstr>Die Flyer sind fertig</vt:lpstr>
      <vt:lpstr>NW-organisatorische Themen &amp; Termine</vt:lpstr>
      <vt:lpstr>Weitere Vorgehensweise und Termine</vt:lpstr>
      <vt:lpstr>Agenda – 24.08.2021 </vt:lpstr>
      <vt:lpstr>Impulsvortrag</vt:lpstr>
      <vt:lpstr>PowerPoint-Präsentation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PowerPoint-Präsentation</dc:title>
  <dc:creator>Hirschnitz, Teresa</dc:creator>
  <cp:lastModifiedBy>Perniok, Benedikt</cp:lastModifiedBy>
  <cp:revision>338</cp:revision>
  <cp:lastPrinted>2021-08-20T11:20:11Z</cp:lastPrinted>
  <dcterms:created xsi:type="dcterms:W3CDTF">2019-12-02T10:07:23Z</dcterms:created>
  <dcterms:modified xsi:type="dcterms:W3CDTF">2021-08-20T11:40:32Z</dcterms:modified>
</cp:coreProperties>
</file>