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813" r:id="rId3"/>
    <p:sldId id="821" r:id="rId4"/>
    <p:sldId id="444" r:id="rId5"/>
    <p:sldId id="415" r:id="rId6"/>
    <p:sldId id="835" r:id="rId7"/>
    <p:sldId id="834" r:id="rId8"/>
    <p:sldId id="824" r:id="rId9"/>
    <p:sldId id="836" r:id="rId10"/>
    <p:sldId id="837" r:id="rId11"/>
    <p:sldId id="838" r:id="rId12"/>
    <p:sldId id="839" r:id="rId13"/>
    <p:sldId id="840" r:id="rId14"/>
    <p:sldId id="841" r:id="rId15"/>
    <p:sldId id="437" r:id="rId16"/>
    <p:sldId id="439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F174EE5-7437-4663-B8A1-928F78CF0DF5}">
          <p14:sldIdLst>
            <p14:sldId id="256"/>
          </p14:sldIdLst>
        </p14:section>
        <p14:section name="News der Partner" id="{B176F566-F4B9-4F37-A60D-17E76814B810}">
          <p14:sldIdLst>
            <p14:sldId id="813"/>
            <p14:sldId id="821"/>
            <p14:sldId id="444"/>
          </p14:sldIdLst>
        </p14:section>
        <p14:section name="Vortrag Pyrum" id="{6588C97B-D5DD-42CB-97F3-9862F3E477F2}">
          <p14:sldIdLst>
            <p14:sldId id="415"/>
            <p14:sldId id="835"/>
          </p14:sldIdLst>
        </p14:section>
        <p14:section name="Vortrag ANTS" id="{4217C271-0B2E-4055-92B3-0EA59BD32DAC}">
          <p14:sldIdLst>
            <p14:sldId id="834"/>
          </p14:sldIdLst>
        </p14:section>
        <p14:section name="Förderinfos" id="{0BF23ABE-D2B8-49A9-8762-341C221123C8}">
          <p14:sldIdLst>
            <p14:sldId id="824"/>
            <p14:sldId id="836"/>
            <p14:sldId id="837"/>
            <p14:sldId id="838"/>
            <p14:sldId id="839"/>
            <p14:sldId id="840"/>
            <p14:sldId id="841"/>
          </p14:sldIdLst>
        </p14:section>
        <p14:section name="Organisation" id="{EFE003E8-228E-465A-9839-05711ABF4B3D}">
          <p14:sldIdLst>
            <p14:sldId id="437"/>
          </p14:sldIdLst>
        </p14:section>
        <p14:section name="Verabschiedung" id="{84D27F74-BC90-427F-A6DF-E13843AC8DA7}">
          <p14:sldIdLst>
            <p14:sldId id="439"/>
          </p14:sldIdLst>
        </p14:section>
        <p14:section name="BackUp" id="{2D4B155E-3CCF-4239-B0C9-0197293B397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281"/>
    <a:srgbClr val="FFFFFF"/>
    <a:srgbClr val="4EA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55BD9-8ED4-41B6-812A-4FA6A9D6FB95}" v="32" dt="2021-08-11T07:33:25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4" autoAdjust="0"/>
    <p:restoredTop sz="89424" autoAdjust="0"/>
  </p:normalViewPr>
  <p:slideViewPr>
    <p:cSldViewPr snapToGrid="0">
      <p:cViewPr varScale="1">
        <p:scale>
          <a:sx n="102" d="100"/>
          <a:sy n="102" d="100"/>
        </p:scale>
        <p:origin x="7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niok, Benedikt" userId="44c6af19-4b03-4fbd-a75d-b39076bf670c" providerId="ADAL" clId="{2E055BD9-8ED4-41B6-812A-4FA6A9D6FB95}"/>
    <pc:docChg chg="undo custSel addSld delSld modSld sldOrd modMainMaster addSection delSection modSection">
      <pc:chgData name="Perniok, Benedikt" userId="44c6af19-4b03-4fbd-a75d-b39076bf670c" providerId="ADAL" clId="{2E055BD9-8ED4-41B6-812A-4FA6A9D6FB95}" dt="2021-08-11T12:31:42.076" v="2464" actId="208"/>
      <pc:docMkLst>
        <pc:docMk/>
      </pc:docMkLst>
      <pc:sldChg chg="addSp delSp modSp mod">
        <pc:chgData name="Perniok, Benedikt" userId="44c6af19-4b03-4fbd-a75d-b39076bf670c" providerId="ADAL" clId="{2E055BD9-8ED4-41B6-812A-4FA6A9D6FB95}" dt="2021-08-10T12:40:14.472" v="2037" actId="1076"/>
        <pc:sldMkLst>
          <pc:docMk/>
          <pc:sldMk cId="2070529504" sldId="256"/>
        </pc:sldMkLst>
        <pc:spChg chg="mod">
          <ac:chgData name="Perniok, Benedikt" userId="44c6af19-4b03-4fbd-a75d-b39076bf670c" providerId="ADAL" clId="{2E055BD9-8ED4-41B6-812A-4FA6A9D6FB95}" dt="2021-08-09T10:17:10.681" v="23" actId="20577"/>
          <ac:spMkLst>
            <pc:docMk/>
            <pc:sldMk cId="2070529504" sldId="256"/>
            <ac:spMk id="2" creationId="{00000000-0000-0000-0000-000000000000}"/>
          </ac:spMkLst>
        </pc:spChg>
        <pc:picChg chg="del">
          <ac:chgData name="Perniok, Benedikt" userId="44c6af19-4b03-4fbd-a75d-b39076bf670c" providerId="ADAL" clId="{2E055BD9-8ED4-41B6-812A-4FA6A9D6FB95}" dt="2021-08-09T10:17:01.922" v="0" actId="478"/>
          <ac:picMkLst>
            <pc:docMk/>
            <pc:sldMk cId="2070529504" sldId="256"/>
            <ac:picMk id="7" creationId="{BAB2842B-3915-4737-918A-A368C94D149C}"/>
          </ac:picMkLst>
        </pc:picChg>
        <pc:picChg chg="add mod">
          <ac:chgData name="Perniok, Benedikt" userId="44c6af19-4b03-4fbd-a75d-b39076bf670c" providerId="ADAL" clId="{2E055BD9-8ED4-41B6-812A-4FA6A9D6FB95}" dt="2021-08-10T12:40:14.472" v="2037" actId="1076"/>
          <ac:picMkLst>
            <pc:docMk/>
            <pc:sldMk cId="2070529504" sldId="256"/>
            <ac:picMk id="7" creationId="{BD776574-9F2B-460F-989D-F229A032EF4C}"/>
          </ac:picMkLst>
        </pc:picChg>
      </pc:sldChg>
      <pc:sldChg chg="addSp delSp modSp mod ord">
        <pc:chgData name="Perniok, Benedikt" userId="44c6af19-4b03-4fbd-a75d-b39076bf670c" providerId="ADAL" clId="{2E055BD9-8ED4-41B6-812A-4FA6A9D6FB95}" dt="2021-08-11T06:41:10.779" v="2111" actId="20577"/>
        <pc:sldMkLst>
          <pc:docMk/>
          <pc:sldMk cId="538124164" sldId="268"/>
        </pc:sldMkLst>
        <pc:spChg chg="mod">
          <ac:chgData name="Perniok, Benedikt" userId="44c6af19-4b03-4fbd-a75d-b39076bf670c" providerId="ADAL" clId="{2E055BD9-8ED4-41B6-812A-4FA6A9D6FB95}" dt="2021-08-11T06:35:24.779" v="2094" actId="20577"/>
          <ac:spMkLst>
            <pc:docMk/>
            <pc:sldMk cId="538124164" sldId="268"/>
            <ac:spMk id="2" creationId="{B2F2A50C-858A-4DFC-80C7-8A269B3F285F}"/>
          </ac:spMkLst>
        </pc:spChg>
        <pc:spChg chg="mod">
          <ac:chgData name="Perniok, Benedikt" userId="44c6af19-4b03-4fbd-a75d-b39076bf670c" providerId="ADAL" clId="{2E055BD9-8ED4-41B6-812A-4FA6A9D6FB95}" dt="2021-08-11T06:41:10.779" v="2111" actId="20577"/>
          <ac:spMkLst>
            <pc:docMk/>
            <pc:sldMk cId="538124164" sldId="268"/>
            <ac:spMk id="4" creationId="{20711544-3278-45F6-8492-237E7FDEF8F7}"/>
          </ac:spMkLst>
        </pc:spChg>
        <pc:graphicFrameChg chg="add del modGraphic">
          <ac:chgData name="Perniok, Benedikt" userId="44c6af19-4b03-4fbd-a75d-b39076bf670c" providerId="ADAL" clId="{2E055BD9-8ED4-41B6-812A-4FA6A9D6FB95}" dt="2021-08-09T11:02:45.933" v="705" actId="478"/>
          <ac:graphicFrameMkLst>
            <pc:docMk/>
            <pc:sldMk cId="538124164" sldId="268"/>
            <ac:graphicFrameMk id="6" creationId="{BA470BDD-9165-40DA-973E-28C9051F3527}"/>
          </ac:graphicFrameMkLst>
        </pc:graphicFrameChg>
      </pc:sldChg>
      <pc:sldChg chg="del">
        <pc:chgData name="Perniok, Benedikt" userId="44c6af19-4b03-4fbd-a75d-b39076bf670c" providerId="ADAL" clId="{2E055BD9-8ED4-41B6-812A-4FA6A9D6FB95}" dt="2021-08-09T10:27:04.057" v="603" actId="47"/>
        <pc:sldMkLst>
          <pc:docMk/>
          <pc:sldMk cId="672544887" sldId="269"/>
        </pc:sldMkLst>
      </pc:sldChg>
      <pc:sldChg chg="del">
        <pc:chgData name="Perniok, Benedikt" userId="44c6af19-4b03-4fbd-a75d-b39076bf670c" providerId="ADAL" clId="{2E055BD9-8ED4-41B6-812A-4FA6A9D6FB95}" dt="2021-08-09T10:27:04.850" v="604" actId="47"/>
        <pc:sldMkLst>
          <pc:docMk/>
          <pc:sldMk cId="2737797904" sldId="270"/>
        </pc:sldMkLst>
      </pc:sldChg>
      <pc:sldChg chg="del">
        <pc:chgData name="Perniok, Benedikt" userId="44c6af19-4b03-4fbd-a75d-b39076bf670c" providerId="ADAL" clId="{2E055BD9-8ED4-41B6-812A-4FA6A9D6FB95}" dt="2021-08-09T10:27:06.391" v="606" actId="47"/>
        <pc:sldMkLst>
          <pc:docMk/>
          <pc:sldMk cId="2740544503" sldId="271"/>
        </pc:sldMkLst>
      </pc:sldChg>
      <pc:sldChg chg="del">
        <pc:chgData name="Perniok, Benedikt" userId="44c6af19-4b03-4fbd-a75d-b39076bf670c" providerId="ADAL" clId="{2E055BD9-8ED4-41B6-812A-4FA6A9D6FB95}" dt="2021-08-09T11:03:40.679" v="714" actId="47"/>
        <pc:sldMkLst>
          <pc:docMk/>
          <pc:sldMk cId="2213758531" sldId="272"/>
        </pc:sldMkLst>
      </pc:sldChg>
      <pc:sldChg chg="del">
        <pc:chgData name="Perniok, Benedikt" userId="44c6af19-4b03-4fbd-a75d-b39076bf670c" providerId="ADAL" clId="{2E055BD9-8ED4-41B6-812A-4FA6A9D6FB95}" dt="2021-08-09T10:27:05.571" v="605" actId="47"/>
        <pc:sldMkLst>
          <pc:docMk/>
          <pc:sldMk cId="1001538117" sldId="277"/>
        </pc:sldMkLst>
      </pc:sldChg>
      <pc:sldChg chg="addSp delSp modSp mod modClrScheme chgLayout">
        <pc:chgData name="Perniok, Benedikt" userId="44c6af19-4b03-4fbd-a75d-b39076bf670c" providerId="ADAL" clId="{2E055BD9-8ED4-41B6-812A-4FA6A9D6FB95}" dt="2021-08-10T12:33:01.436" v="2011" actId="478"/>
        <pc:sldMkLst>
          <pc:docMk/>
          <pc:sldMk cId="3258282466" sldId="292"/>
        </pc:sldMkLst>
        <pc:spChg chg="mod ord">
          <ac:chgData name="Perniok, Benedikt" userId="44c6af19-4b03-4fbd-a75d-b39076bf670c" providerId="ADAL" clId="{2E055BD9-8ED4-41B6-812A-4FA6A9D6FB95}" dt="2021-08-10T12:32:58.434" v="2010" actId="700"/>
          <ac:spMkLst>
            <pc:docMk/>
            <pc:sldMk cId="3258282466" sldId="292"/>
            <ac:spMk id="3" creationId="{86AF34E6-BE7D-4A76-AD29-324A80D42BE8}"/>
          </ac:spMkLst>
        </pc:spChg>
        <pc:spChg chg="mod ord">
          <ac:chgData name="Perniok, Benedikt" userId="44c6af19-4b03-4fbd-a75d-b39076bf670c" providerId="ADAL" clId="{2E055BD9-8ED4-41B6-812A-4FA6A9D6FB95}" dt="2021-08-10T12:32:58.434" v="2010" actId="700"/>
          <ac:spMkLst>
            <pc:docMk/>
            <pc:sldMk cId="3258282466" sldId="292"/>
            <ac:spMk id="4" creationId="{83D86D54-D2ED-4FC3-A7F4-299EEF16CDC6}"/>
          </ac:spMkLst>
        </pc:spChg>
        <pc:spChg chg="add del mod ord">
          <ac:chgData name="Perniok, Benedikt" userId="44c6af19-4b03-4fbd-a75d-b39076bf670c" providerId="ADAL" clId="{2E055BD9-8ED4-41B6-812A-4FA6A9D6FB95}" dt="2021-08-10T12:33:01.436" v="2011" actId="478"/>
          <ac:spMkLst>
            <pc:docMk/>
            <pc:sldMk cId="3258282466" sldId="292"/>
            <ac:spMk id="5" creationId="{BFC17C5B-2DE4-47D3-A944-5F005741D44D}"/>
          </ac:spMkLst>
        </pc:spChg>
        <pc:spChg chg="mod ord">
          <ac:chgData name="Perniok, Benedikt" userId="44c6af19-4b03-4fbd-a75d-b39076bf670c" providerId="ADAL" clId="{2E055BD9-8ED4-41B6-812A-4FA6A9D6FB95}" dt="2021-08-10T12:32:58.434" v="2010" actId="700"/>
          <ac:spMkLst>
            <pc:docMk/>
            <pc:sldMk cId="3258282466" sldId="292"/>
            <ac:spMk id="6" creationId="{86EEE7C1-A716-4572-8F9B-196D0EF92678}"/>
          </ac:spMkLst>
        </pc:spChg>
        <pc:spChg chg="del mod ord">
          <ac:chgData name="Perniok, Benedikt" userId="44c6af19-4b03-4fbd-a75d-b39076bf670c" providerId="ADAL" clId="{2E055BD9-8ED4-41B6-812A-4FA6A9D6FB95}" dt="2021-08-10T12:32:58.434" v="2010" actId="700"/>
          <ac:spMkLst>
            <pc:docMk/>
            <pc:sldMk cId="3258282466" sldId="292"/>
            <ac:spMk id="7" creationId="{5FBC02DE-0D02-4432-861E-72560D24C531}"/>
          </ac:spMkLst>
        </pc:spChg>
      </pc:sldChg>
      <pc:sldChg chg="addSp delSp modSp mod ord modClrScheme chgLayout">
        <pc:chgData name="Perniok, Benedikt" userId="44c6af19-4b03-4fbd-a75d-b39076bf670c" providerId="ADAL" clId="{2E055BD9-8ED4-41B6-812A-4FA6A9D6FB95}" dt="2021-08-11T06:46:26.471" v="2123" actId="478"/>
        <pc:sldMkLst>
          <pc:docMk/>
          <pc:sldMk cId="3540725117" sldId="312"/>
        </pc:sldMkLst>
        <pc:spChg chg="add mod ord">
          <ac:chgData name="Perniok, Benedikt" userId="44c6af19-4b03-4fbd-a75d-b39076bf670c" providerId="ADAL" clId="{2E055BD9-8ED4-41B6-812A-4FA6A9D6FB95}" dt="2021-08-10T09:05:46.871" v="1721" actId="700"/>
          <ac:spMkLst>
            <pc:docMk/>
            <pc:sldMk cId="3540725117" sldId="312"/>
            <ac:spMk id="2" creationId="{E9C3C00E-69A3-455E-99AC-540E0F83A283}"/>
          </ac:spMkLst>
        </pc:spChg>
        <pc:spChg chg="mod ord">
          <ac:chgData name="Perniok, Benedikt" userId="44c6af19-4b03-4fbd-a75d-b39076bf670c" providerId="ADAL" clId="{2E055BD9-8ED4-41B6-812A-4FA6A9D6FB95}" dt="2021-08-10T09:05:46.871" v="1721" actId="700"/>
          <ac:spMkLst>
            <pc:docMk/>
            <pc:sldMk cId="3540725117" sldId="312"/>
            <ac:spMk id="3" creationId="{10837A01-7571-4B14-B37E-71303210B03E}"/>
          </ac:spMkLst>
        </pc:spChg>
        <pc:spChg chg="mod ord">
          <ac:chgData name="Perniok, Benedikt" userId="44c6af19-4b03-4fbd-a75d-b39076bf670c" providerId="ADAL" clId="{2E055BD9-8ED4-41B6-812A-4FA6A9D6FB95}" dt="2021-08-10T09:05:46.887" v="1722" actId="27636"/>
          <ac:spMkLst>
            <pc:docMk/>
            <pc:sldMk cId="3540725117" sldId="312"/>
            <ac:spMk id="4" creationId="{573A30C3-231E-47BE-9A0A-8C6689615C18}"/>
          </ac:spMkLst>
        </pc:spChg>
        <pc:spChg chg="add del mod ord">
          <ac:chgData name="Perniok, Benedikt" userId="44c6af19-4b03-4fbd-a75d-b39076bf670c" providerId="ADAL" clId="{2E055BD9-8ED4-41B6-812A-4FA6A9D6FB95}" dt="2021-08-11T06:46:26.471" v="2123" actId="478"/>
          <ac:spMkLst>
            <pc:docMk/>
            <pc:sldMk cId="3540725117" sldId="312"/>
            <ac:spMk id="5" creationId="{14874D64-F0B8-4F09-BE14-208C80EC1BE6}"/>
          </ac:spMkLst>
        </pc:spChg>
        <pc:spChg chg="del mod ord">
          <ac:chgData name="Perniok, Benedikt" userId="44c6af19-4b03-4fbd-a75d-b39076bf670c" providerId="ADAL" clId="{2E055BD9-8ED4-41B6-812A-4FA6A9D6FB95}" dt="2021-08-11T06:29:37.094" v="2069" actId="478"/>
          <ac:spMkLst>
            <pc:docMk/>
            <pc:sldMk cId="3540725117" sldId="312"/>
            <ac:spMk id="6" creationId="{563E5C82-9D30-4C0E-A18F-57DE1914E5A9}"/>
          </ac:spMkLst>
        </pc:spChg>
        <pc:spChg chg="add del mod">
          <ac:chgData name="Perniok, Benedikt" userId="44c6af19-4b03-4fbd-a75d-b39076bf670c" providerId="ADAL" clId="{2E055BD9-8ED4-41B6-812A-4FA6A9D6FB95}" dt="2021-08-11T06:29:44.391" v="2071" actId="478"/>
          <ac:spMkLst>
            <pc:docMk/>
            <pc:sldMk cId="3540725117" sldId="312"/>
            <ac:spMk id="7" creationId="{DB418304-8167-44BB-B707-109DF56415D5}"/>
          </ac:spMkLst>
        </pc:spChg>
      </pc:sldChg>
      <pc:sldChg chg="addSp delSp modSp mod ord modClrScheme chgLayout">
        <pc:chgData name="Perniok, Benedikt" userId="44c6af19-4b03-4fbd-a75d-b39076bf670c" providerId="ADAL" clId="{2E055BD9-8ED4-41B6-812A-4FA6A9D6FB95}" dt="2021-08-11T06:46:15.457" v="2121" actId="478"/>
        <pc:sldMkLst>
          <pc:docMk/>
          <pc:sldMk cId="1489781095" sldId="334"/>
        </pc:sldMkLst>
        <pc:spChg chg="add del mod ord">
          <ac:chgData name="Perniok, Benedikt" userId="44c6af19-4b03-4fbd-a75d-b39076bf670c" providerId="ADAL" clId="{2E055BD9-8ED4-41B6-812A-4FA6A9D6FB95}" dt="2021-08-10T09:15:03.308" v="1724" actId="478"/>
          <ac:spMkLst>
            <pc:docMk/>
            <pc:sldMk cId="1489781095" sldId="334"/>
            <ac:spMk id="2" creationId="{EC545663-1D8E-4CD4-A277-FD26C3AE9548}"/>
          </ac:spMkLst>
        </pc:spChg>
        <pc:spChg chg="mod ord">
          <ac:chgData name="Perniok, Benedikt" userId="44c6af19-4b03-4fbd-a75d-b39076bf670c" providerId="ADAL" clId="{2E055BD9-8ED4-41B6-812A-4FA6A9D6FB95}" dt="2021-08-10T09:14:59.431" v="1723" actId="700"/>
          <ac:spMkLst>
            <pc:docMk/>
            <pc:sldMk cId="1489781095" sldId="334"/>
            <ac:spMk id="3" creationId="{10837A01-7571-4B14-B37E-71303210B03E}"/>
          </ac:spMkLst>
        </pc:spChg>
        <pc:spChg chg="mod ord">
          <ac:chgData name="Perniok, Benedikt" userId="44c6af19-4b03-4fbd-a75d-b39076bf670c" providerId="ADAL" clId="{2E055BD9-8ED4-41B6-812A-4FA6A9D6FB95}" dt="2021-08-10T09:14:59.431" v="1723" actId="700"/>
          <ac:spMkLst>
            <pc:docMk/>
            <pc:sldMk cId="1489781095" sldId="334"/>
            <ac:spMk id="4" creationId="{573A30C3-231E-47BE-9A0A-8C6689615C18}"/>
          </ac:spMkLst>
        </pc:spChg>
        <pc:spChg chg="add del mod ord">
          <ac:chgData name="Perniok, Benedikt" userId="44c6af19-4b03-4fbd-a75d-b39076bf670c" providerId="ADAL" clId="{2E055BD9-8ED4-41B6-812A-4FA6A9D6FB95}" dt="2021-08-11T06:46:15.457" v="2121" actId="478"/>
          <ac:spMkLst>
            <pc:docMk/>
            <pc:sldMk cId="1489781095" sldId="334"/>
            <ac:spMk id="5" creationId="{2299B12C-7C45-4550-B6DA-CF8A734AE23B}"/>
          </ac:spMkLst>
        </pc:spChg>
        <pc:spChg chg="mod ord">
          <ac:chgData name="Perniok, Benedikt" userId="44c6af19-4b03-4fbd-a75d-b39076bf670c" providerId="ADAL" clId="{2E055BD9-8ED4-41B6-812A-4FA6A9D6FB95}" dt="2021-08-10T09:14:59.431" v="1723" actId="700"/>
          <ac:spMkLst>
            <pc:docMk/>
            <pc:sldMk cId="1489781095" sldId="334"/>
            <ac:spMk id="6" creationId="{563E5C82-9D30-4C0E-A18F-57DE1914E5A9}"/>
          </ac:spMkLst>
        </pc:spChg>
      </pc:sldChg>
      <pc:sldChg chg="modSp mod modClrScheme chgLayout">
        <pc:chgData name="Perniok, Benedikt" userId="44c6af19-4b03-4fbd-a75d-b39076bf670c" providerId="ADAL" clId="{2E055BD9-8ED4-41B6-812A-4FA6A9D6FB95}" dt="2021-08-10T12:31:14.445" v="2003" actId="20577"/>
        <pc:sldMkLst>
          <pc:docMk/>
          <pc:sldMk cId="632599533" sldId="347"/>
        </pc:sldMkLst>
        <pc:spChg chg="mod ord">
          <ac:chgData name="Perniok, Benedikt" userId="44c6af19-4b03-4fbd-a75d-b39076bf670c" providerId="ADAL" clId="{2E055BD9-8ED4-41B6-812A-4FA6A9D6FB95}" dt="2021-08-10T10:07:55.658" v="1953" actId="700"/>
          <ac:spMkLst>
            <pc:docMk/>
            <pc:sldMk cId="632599533" sldId="347"/>
            <ac:spMk id="4" creationId="{006F6A08-0C2B-4D38-84C1-C253BFC1C811}"/>
          </ac:spMkLst>
        </pc:spChg>
        <pc:spChg chg="mod ord">
          <ac:chgData name="Perniok, Benedikt" userId="44c6af19-4b03-4fbd-a75d-b39076bf670c" providerId="ADAL" clId="{2E055BD9-8ED4-41B6-812A-4FA6A9D6FB95}" dt="2021-08-10T12:31:14.445" v="2003" actId="20577"/>
          <ac:spMkLst>
            <pc:docMk/>
            <pc:sldMk cId="632599533" sldId="347"/>
            <ac:spMk id="11" creationId="{7FE70979-BA08-476C-A9FA-DD0F0A2BB8DD}"/>
          </ac:spMkLst>
        </pc:spChg>
      </pc:sldChg>
      <pc:sldChg chg="del">
        <pc:chgData name="Perniok, Benedikt" userId="44c6af19-4b03-4fbd-a75d-b39076bf670c" providerId="ADAL" clId="{2E055BD9-8ED4-41B6-812A-4FA6A9D6FB95}" dt="2021-08-09T11:02:26.077" v="702" actId="47"/>
        <pc:sldMkLst>
          <pc:docMk/>
          <pc:sldMk cId="2486449770" sldId="396"/>
        </pc:sldMkLst>
      </pc:sldChg>
      <pc:sldChg chg="del">
        <pc:chgData name="Perniok, Benedikt" userId="44c6af19-4b03-4fbd-a75d-b39076bf670c" providerId="ADAL" clId="{2E055BD9-8ED4-41B6-812A-4FA6A9D6FB95}" dt="2021-08-09T11:03:38.273" v="712" actId="47"/>
        <pc:sldMkLst>
          <pc:docMk/>
          <pc:sldMk cId="523018839" sldId="397"/>
        </pc:sldMkLst>
      </pc:sldChg>
      <pc:sldChg chg="del">
        <pc:chgData name="Perniok, Benedikt" userId="44c6af19-4b03-4fbd-a75d-b39076bf670c" providerId="ADAL" clId="{2E055BD9-8ED4-41B6-812A-4FA6A9D6FB95}" dt="2021-08-09T11:03:39.375" v="713" actId="47"/>
        <pc:sldMkLst>
          <pc:docMk/>
          <pc:sldMk cId="2306846320" sldId="398"/>
        </pc:sldMkLst>
      </pc:sldChg>
      <pc:sldChg chg="del">
        <pc:chgData name="Perniok, Benedikt" userId="44c6af19-4b03-4fbd-a75d-b39076bf670c" providerId="ADAL" clId="{2E055BD9-8ED4-41B6-812A-4FA6A9D6FB95}" dt="2021-08-09T11:03:47.052" v="715" actId="47"/>
        <pc:sldMkLst>
          <pc:docMk/>
          <pc:sldMk cId="2104694499" sldId="399"/>
        </pc:sldMkLst>
      </pc:sldChg>
      <pc:sldChg chg="del">
        <pc:chgData name="Perniok, Benedikt" userId="44c6af19-4b03-4fbd-a75d-b39076bf670c" providerId="ADAL" clId="{2E055BD9-8ED4-41B6-812A-4FA6A9D6FB95}" dt="2021-08-09T11:03:50.592" v="717" actId="47"/>
        <pc:sldMkLst>
          <pc:docMk/>
          <pc:sldMk cId="1404153005" sldId="400"/>
        </pc:sldMkLst>
      </pc:sldChg>
      <pc:sldChg chg="del">
        <pc:chgData name="Perniok, Benedikt" userId="44c6af19-4b03-4fbd-a75d-b39076bf670c" providerId="ADAL" clId="{2E055BD9-8ED4-41B6-812A-4FA6A9D6FB95}" dt="2021-08-09T11:04:07.023" v="724" actId="47"/>
        <pc:sldMkLst>
          <pc:docMk/>
          <pc:sldMk cId="707771534" sldId="401"/>
        </pc:sldMkLst>
      </pc:sldChg>
      <pc:sldChg chg="del">
        <pc:chgData name="Perniok, Benedikt" userId="44c6af19-4b03-4fbd-a75d-b39076bf670c" providerId="ADAL" clId="{2E055BD9-8ED4-41B6-812A-4FA6A9D6FB95}" dt="2021-08-09T11:03:48.641" v="716" actId="47"/>
        <pc:sldMkLst>
          <pc:docMk/>
          <pc:sldMk cId="264700651" sldId="402"/>
        </pc:sldMkLst>
      </pc:sldChg>
      <pc:sldChg chg="del">
        <pc:chgData name="Perniok, Benedikt" userId="44c6af19-4b03-4fbd-a75d-b39076bf670c" providerId="ADAL" clId="{2E055BD9-8ED4-41B6-812A-4FA6A9D6FB95}" dt="2021-08-09T11:03:52.311" v="718" actId="47"/>
        <pc:sldMkLst>
          <pc:docMk/>
          <pc:sldMk cId="1796611967" sldId="403"/>
        </pc:sldMkLst>
      </pc:sldChg>
      <pc:sldChg chg="del">
        <pc:chgData name="Perniok, Benedikt" userId="44c6af19-4b03-4fbd-a75d-b39076bf670c" providerId="ADAL" clId="{2E055BD9-8ED4-41B6-812A-4FA6A9D6FB95}" dt="2021-08-09T11:03:54.849" v="720" actId="47"/>
        <pc:sldMkLst>
          <pc:docMk/>
          <pc:sldMk cId="2961125270" sldId="404"/>
        </pc:sldMkLst>
      </pc:sldChg>
      <pc:sldChg chg="del">
        <pc:chgData name="Perniok, Benedikt" userId="44c6af19-4b03-4fbd-a75d-b39076bf670c" providerId="ADAL" clId="{2E055BD9-8ED4-41B6-812A-4FA6A9D6FB95}" dt="2021-08-09T11:03:56.996" v="721" actId="47"/>
        <pc:sldMkLst>
          <pc:docMk/>
          <pc:sldMk cId="3622790356" sldId="406"/>
        </pc:sldMkLst>
      </pc:sldChg>
      <pc:sldChg chg="del">
        <pc:chgData name="Perniok, Benedikt" userId="44c6af19-4b03-4fbd-a75d-b39076bf670c" providerId="ADAL" clId="{2E055BD9-8ED4-41B6-812A-4FA6A9D6FB95}" dt="2021-08-09T11:03:58.754" v="722" actId="47"/>
        <pc:sldMkLst>
          <pc:docMk/>
          <pc:sldMk cId="1152034270" sldId="407"/>
        </pc:sldMkLst>
      </pc:sldChg>
      <pc:sldChg chg="del">
        <pc:chgData name="Perniok, Benedikt" userId="44c6af19-4b03-4fbd-a75d-b39076bf670c" providerId="ADAL" clId="{2E055BD9-8ED4-41B6-812A-4FA6A9D6FB95}" dt="2021-08-09T11:03:59.968" v="723" actId="47"/>
        <pc:sldMkLst>
          <pc:docMk/>
          <pc:sldMk cId="948608692" sldId="408"/>
        </pc:sldMkLst>
      </pc:sldChg>
      <pc:sldChg chg="modSp mod modAnim">
        <pc:chgData name="Perniok, Benedikt" userId="44c6af19-4b03-4fbd-a75d-b39076bf670c" providerId="ADAL" clId="{2E055BD9-8ED4-41B6-812A-4FA6A9D6FB95}" dt="2021-08-11T06:30:30.740" v="2078"/>
        <pc:sldMkLst>
          <pc:docMk/>
          <pc:sldMk cId="4135443439" sldId="409"/>
        </pc:sldMkLst>
        <pc:spChg chg="mod">
          <ac:chgData name="Perniok, Benedikt" userId="44c6af19-4b03-4fbd-a75d-b39076bf670c" providerId="ADAL" clId="{2E055BD9-8ED4-41B6-812A-4FA6A9D6FB95}" dt="2021-08-10T09:57:12.286" v="1911" actId="27636"/>
          <ac:spMkLst>
            <pc:docMk/>
            <pc:sldMk cId="4135443439" sldId="409"/>
            <ac:spMk id="8" creationId="{C8DB783B-67CB-4BB5-9B1A-5DCBEF23A45B}"/>
          </ac:spMkLst>
        </pc:spChg>
      </pc:sldChg>
      <pc:sldChg chg="del">
        <pc:chgData name="Perniok, Benedikt" userId="44c6af19-4b03-4fbd-a75d-b39076bf670c" providerId="ADAL" clId="{2E055BD9-8ED4-41B6-812A-4FA6A9D6FB95}" dt="2021-08-09T11:04:17.692" v="725" actId="47"/>
        <pc:sldMkLst>
          <pc:docMk/>
          <pc:sldMk cId="1868115283" sldId="411"/>
        </pc:sldMkLst>
      </pc:sldChg>
      <pc:sldChg chg="del">
        <pc:chgData name="Perniok, Benedikt" userId="44c6af19-4b03-4fbd-a75d-b39076bf670c" providerId="ADAL" clId="{2E055BD9-8ED4-41B6-812A-4FA6A9D6FB95}" dt="2021-08-09T11:05:31.341" v="743" actId="47"/>
        <pc:sldMkLst>
          <pc:docMk/>
          <pc:sldMk cId="2927181126" sldId="412"/>
        </pc:sldMkLst>
      </pc:sldChg>
      <pc:sldChg chg="modSp del mod ord">
        <pc:chgData name="Perniok, Benedikt" userId="44c6af19-4b03-4fbd-a75d-b39076bf670c" providerId="ADAL" clId="{2E055BD9-8ED4-41B6-812A-4FA6A9D6FB95}" dt="2021-08-09T10:29:05.857" v="633" actId="47"/>
        <pc:sldMkLst>
          <pc:docMk/>
          <pc:sldMk cId="3046471671" sldId="413"/>
        </pc:sldMkLst>
        <pc:picChg chg="mod">
          <ac:chgData name="Perniok, Benedikt" userId="44c6af19-4b03-4fbd-a75d-b39076bf670c" providerId="ADAL" clId="{2E055BD9-8ED4-41B6-812A-4FA6A9D6FB95}" dt="2021-08-09T10:27:50.563" v="613" actId="1076"/>
          <ac:picMkLst>
            <pc:docMk/>
            <pc:sldMk cId="3046471671" sldId="413"/>
            <ac:picMk id="3" creationId="{F637FAA2-EC78-4D46-BC03-91975FCA4FC7}"/>
          </ac:picMkLst>
        </pc:picChg>
        <pc:picChg chg="mod">
          <ac:chgData name="Perniok, Benedikt" userId="44c6af19-4b03-4fbd-a75d-b39076bf670c" providerId="ADAL" clId="{2E055BD9-8ED4-41B6-812A-4FA6A9D6FB95}" dt="2021-08-09T10:27:50.563" v="613" actId="1076"/>
          <ac:picMkLst>
            <pc:docMk/>
            <pc:sldMk cId="3046471671" sldId="413"/>
            <ac:picMk id="5" creationId="{F4D595C2-AE5F-4D1C-B9D0-22078729DB61}"/>
          </ac:picMkLst>
        </pc:picChg>
        <pc:picChg chg="mod">
          <ac:chgData name="Perniok, Benedikt" userId="44c6af19-4b03-4fbd-a75d-b39076bf670c" providerId="ADAL" clId="{2E055BD9-8ED4-41B6-812A-4FA6A9D6FB95}" dt="2021-08-09T10:27:50.563" v="613" actId="1076"/>
          <ac:picMkLst>
            <pc:docMk/>
            <pc:sldMk cId="3046471671" sldId="413"/>
            <ac:picMk id="6" creationId="{4C60F015-10D2-4AD7-8368-800C883CF1A9}"/>
          </ac:picMkLst>
        </pc:picChg>
        <pc:picChg chg="mod">
          <ac:chgData name="Perniok, Benedikt" userId="44c6af19-4b03-4fbd-a75d-b39076bf670c" providerId="ADAL" clId="{2E055BD9-8ED4-41B6-812A-4FA6A9D6FB95}" dt="2021-08-09T10:27:50.563" v="613" actId="1076"/>
          <ac:picMkLst>
            <pc:docMk/>
            <pc:sldMk cId="3046471671" sldId="413"/>
            <ac:picMk id="7" creationId="{26EC1539-6A15-4FBE-8D8D-2DA54FAFBAAF}"/>
          </ac:picMkLst>
        </pc:picChg>
        <pc:picChg chg="mod">
          <ac:chgData name="Perniok, Benedikt" userId="44c6af19-4b03-4fbd-a75d-b39076bf670c" providerId="ADAL" clId="{2E055BD9-8ED4-41B6-812A-4FA6A9D6FB95}" dt="2021-08-09T10:27:50.563" v="613" actId="1076"/>
          <ac:picMkLst>
            <pc:docMk/>
            <pc:sldMk cId="3046471671" sldId="413"/>
            <ac:picMk id="12" creationId="{4E761ECF-9BF1-4DD8-8AD9-DBEF03AEA670}"/>
          </ac:picMkLst>
        </pc:picChg>
        <pc:picChg chg="mod">
          <ac:chgData name="Perniok, Benedikt" userId="44c6af19-4b03-4fbd-a75d-b39076bf670c" providerId="ADAL" clId="{2E055BD9-8ED4-41B6-812A-4FA6A9D6FB95}" dt="2021-08-09T10:27:50.563" v="613" actId="1076"/>
          <ac:picMkLst>
            <pc:docMk/>
            <pc:sldMk cId="3046471671" sldId="413"/>
            <ac:picMk id="18" creationId="{2C29C22A-FECB-47A7-B2D6-A159F73DDD9B}"/>
          </ac:picMkLst>
        </pc:picChg>
      </pc:sldChg>
      <pc:sldChg chg="del">
        <pc:chgData name="Perniok, Benedikt" userId="44c6af19-4b03-4fbd-a75d-b39076bf670c" providerId="ADAL" clId="{2E055BD9-8ED4-41B6-812A-4FA6A9D6FB95}" dt="2021-08-09T11:05:32.797" v="744" actId="47"/>
        <pc:sldMkLst>
          <pc:docMk/>
          <pc:sldMk cId="484338296" sldId="414"/>
        </pc:sldMkLst>
      </pc:sldChg>
      <pc:sldChg chg="modSp mod ord">
        <pc:chgData name="Perniok, Benedikt" userId="44c6af19-4b03-4fbd-a75d-b39076bf670c" providerId="ADAL" clId="{2E055BD9-8ED4-41B6-812A-4FA6A9D6FB95}" dt="2021-08-09T10:31:56.364" v="699" actId="790"/>
        <pc:sldMkLst>
          <pc:docMk/>
          <pc:sldMk cId="1597860443" sldId="415"/>
        </pc:sldMkLst>
        <pc:spChg chg="mod">
          <ac:chgData name="Perniok, Benedikt" userId="44c6af19-4b03-4fbd-a75d-b39076bf670c" providerId="ADAL" clId="{2E055BD9-8ED4-41B6-812A-4FA6A9D6FB95}" dt="2021-08-09T10:31:56.364" v="699" actId="790"/>
          <ac:spMkLst>
            <pc:docMk/>
            <pc:sldMk cId="1597860443" sldId="415"/>
            <ac:spMk id="6" creationId="{5BA4D866-7238-476E-B233-8A1B3A76C780}"/>
          </ac:spMkLst>
        </pc:spChg>
      </pc:sldChg>
      <pc:sldChg chg="add del">
        <pc:chgData name="Perniok, Benedikt" userId="44c6af19-4b03-4fbd-a75d-b39076bf670c" providerId="ADAL" clId="{2E055BD9-8ED4-41B6-812A-4FA6A9D6FB95}" dt="2021-08-10T12:40:19.237" v="2038" actId="47"/>
        <pc:sldMkLst>
          <pc:docMk/>
          <pc:sldMk cId="520638431" sldId="417"/>
        </pc:sldMkLst>
      </pc:sldChg>
      <pc:sldChg chg="add del ord">
        <pc:chgData name="Perniok, Benedikt" userId="44c6af19-4b03-4fbd-a75d-b39076bf670c" providerId="ADAL" clId="{2E055BD9-8ED4-41B6-812A-4FA6A9D6FB95}" dt="2021-08-09T11:06:45.994" v="780"/>
        <pc:sldMkLst>
          <pc:docMk/>
          <pc:sldMk cId="3175354676" sldId="419"/>
        </pc:sldMkLst>
      </pc:sldChg>
      <pc:sldChg chg="addSp delSp modSp add del mod ord chgLayout">
        <pc:chgData name="Perniok, Benedikt" userId="44c6af19-4b03-4fbd-a75d-b39076bf670c" providerId="ADAL" clId="{2E055BD9-8ED4-41B6-812A-4FA6A9D6FB95}" dt="2021-08-11T07:15:34.744" v="2334"/>
        <pc:sldMkLst>
          <pc:docMk/>
          <pc:sldMk cId="2902897108" sldId="420"/>
        </pc:sldMkLst>
        <pc:spChg chg="add del mod">
          <ac:chgData name="Perniok, Benedikt" userId="44c6af19-4b03-4fbd-a75d-b39076bf670c" providerId="ADAL" clId="{2E055BD9-8ED4-41B6-812A-4FA6A9D6FB95}" dt="2021-08-11T07:00:04.271" v="2159"/>
          <ac:spMkLst>
            <pc:docMk/>
            <pc:sldMk cId="2902897108" sldId="420"/>
            <ac:spMk id="2" creationId="{30794689-04A5-47C3-8F4E-7A8FFEBDAC9E}"/>
          </ac:spMkLst>
        </pc:spChg>
        <pc:spChg chg="add mod ord">
          <ac:chgData name="Perniok, Benedikt" userId="44c6af19-4b03-4fbd-a75d-b39076bf670c" providerId="ADAL" clId="{2E055BD9-8ED4-41B6-812A-4FA6A9D6FB95}" dt="2021-08-11T07:14:47.650" v="2308" actId="5793"/>
          <ac:spMkLst>
            <pc:docMk/>
            <pc:sldMk cId="2902897108" sldId="420"/>
            <ac:spMk id="3" creationId="{FAC1D0D2-9FA9-4397-BAF5-486D82FFA88F}"/>
          </ac:spMkLst>
        </pc:spChg>
        <pc:spChg chg="mod ord">
          <ac:chgData name="Perniok, Benedikt" userId="44c6af19-4b03-4fbd-a75d-b39076bf670c" providerId="ADAL" clId="{2E055BD9-8ED4-41B6-812A-4FA6A9D6FB95}" dt="2021-08-11T07:00:07.662" v="2160" actId="700"/>
          <ac:spMkLst>
            <pc:docMk/>
            <pc:sldMk cId="2902897108" sldId="420"/>
            <ac:spMk id="4" creationId="{22526508-85BD-4219-B903-B0B742F9FEF3}"/>
          </ac:spMkLst>
        </pc:spChg>
        <pc:spChg chg="mod ord">
          <ac:chgData name="Perniok, Benedikt" userId="44c6af19-4b03-4fbd-a75d-b39076bf670c" providerId="ADAL" clId="{2E055BD9-8ED4-41B6-812A-4FA6A9D6FB95}" dt="2021-08-11T07:15:28.259" v="2332" actId="20577"/>
          <ac:spMkLst>
            <pc:docMk/>
            <pc:sldMk cId="2902897108" sldId="420"/>
            <ac:spMk id="8" creationId="{C8DB783B-67CB-4BB5-9B1A-5DCBEF23A45B}"/>
          </ac:spMkLst>
        </pc:spChg>
        <pc:picChg chg="del">
          <ac:chgData name="Perniok, Benedikt" userId="44c6af19-4b03-4fbd-a75d-b39076bf670c" providerId="ADAL" clId="{2E055BD9-8ED4-41B6-812A-4FA6A9D6FB95}" dt="2021-08-11T06:57:31.338" v="2152" actId="478"/>
          <ac:picMkLst>
            <pc:docMk/>
            <pc:sldMk cId="2902897108" sldId="420"/>
            <ac:picMk id="5" creationId="{8F34BDAE-9544-485B-AE06-4582F412807D}"/>
          </ac:picMkLst>
        </pc:picChg>
      </pc:sldChg>
      <pc:sldChg chg="ord">
        <pc:chgData name="Perniok, Benedikt" userId="44c6af19-4b03-4fbd-a75d-b39076bf670c" providerId="ADAL" clId="{2E055BD9-8ED4-41B6-812A-4FA6A9D6FB95}" dt="2021-08-09T11:06:48.066" v="782"/>
        <pc:sldMkLst>
          <pc:docMk/>
          <pc:sldMk cId="1023858985" sldId="421"/>
        </pc:sldMkLst>
      </pc:sldChg>
      <pc:sldChg chg="ord">
        <pc:chgData name="Perniok, Benedikt" userId="44c6af19-4b03-4fbd-a75d-b39076bf670c" providerId="ADAL" clId="{2E055BD9-8ED4-41B6-812A-4FA6A9D6FB95}" dt="2021-08-09T11:06:50.106" v="784"/>
        <pc:sldMkLst>
          <pc:docMk/>
          <pc:sldMk cId="1518779300" sldId="422"/>
        </pc:sldMkLst>
      </pc:sldChg>
      <pc:sldChg chg="ord">
        <pc:chgData name="Perniok, Benedikt" userId="44c6af19-4b03-4fbd-a75d-b39076bf670c" providerId="ADAL" clId="{2E055BD9-8ED4-41B6-812A-4FA6A9D6FB95}" dt="2021-08-09T11:06:52.015" v="786"/>
        <pc:sldMkLst>
          <pc:docMk/>
          <pc:sldMk cId="771828758" sldId="423"/>
        </pc:sldMkLst>
      </pc:sldChg>
      <pc:sldChg chg="ord">
        <pc:chgData name="Perniok, Benedikt" userId="44c6af19-4b03-4fbd-a75d-b39076bf670c" providerId="ADAL" clId="{2E055BD9-8ED4-41B6-812A-4FA6A9D6FB95}" dt="2021-08-09T11:06:54.536" v="788"/>
        <pc:sldMkLst>
          <pc:docMk/>
          <pc:sldMk cId="793987964" sldId="424"/>
        </pc:sldMkLst>
      </pc:sldChg>
      <pc:sldChg chg="del">
        <pc:chgData name="Perniok, Benedikt" userId="44c6af19-4b03-4fbd-a75d-b39076bf670c" providerId="ADAL" clId="{2E055BD9-8ED4-41B6-812A-4FA6A9D6FB95}" dt="2021-08-09T11:05:51.849" v="755" actId="47"/>
        <pc:sldMkLst>
          <pc:docMk/>
          <pc:sldMk cId="147465388" sldId="426"/>
        </pc:sldMkLst>
      </pc:sldChg>
      <pc:sldChg chg="del">
        <pc:chgData name="Perniok, Benedikt" userId="44c6af19-4b03-4fbd-a75d-b39076bf670c" providerId="ADAL" clId="{2E055BD9-8ED4-41B6-812A-4FA6A9D6FB95}" dt="2021-08-09T11:05:52.920" v="756" actId="47"/>
        <pc:sldMkLst>
          <pc:docMk/>
          <pc:sldMk cId="3718481464" sldId="427"/>
        </pc:sldMkLst>
      </pc:sldChg>
      <pc:sldChg chg="del">
        <pc:chgData name="Perniok, Benedikt" userId="44c6af19-4b03-4fbd-a75d-b39076bf670c" providerId="ADAL" clId="{2E055BD9-8ED4-41B6-812A-4FA6A9D6FB95}" dt="2021-08-09T11:05:53.892" v="757" actId="47"/>
        <pc:sldMkLst>
          <pc:docMk/>
          <pc:sldMk cId="11224634" sldId="428"/>
        </pc:sldMkLst>
      </pc:sldChg>
      <pc:sldChg chg="del">
        <pc:chgData name="Perniok, Benedikt" userId="44c6af19-4b03-4fbd-a75d-b39076bf670c" providerId="ADAL" clId="{2E055BD9-8ED4-41B6-812A-4FA6A9D6FB95}" dt="2021-08-09T11:05:55.110" v="758" actId="47"/>
        <pc:sldMkLst>
          <pc:docMk/>
          <pc:sldMk cId="3803702301" sldId="429"/>
        </pc:sldMkLst>
      </pc:sldChg>
      <pc:sldChg chg="del">
        <pc:chgData name="Perniok, Benedikt" userId="44c6af19-4b03-4fbd-a75d-b39076bf670c" providerId="ADAL" clId="{2E055BD9-8ED4-41B6-812A-4FA6A9D6FB95}" dt="2021-08-09T11:05:56.063" v="759" actId="47"/>
        <pc:sldMkLst>
          <pc:docMk/>
          <pc:sldMk cId="2392262528" sldId="430"/>
        </pc:sldMkLst>
      </pc:sldChg>
      <pc:sldChg chg="del">
        <pc:chgData name="Perniok, Benedikt" userId="44c6af19-4b03-4fbd-a75d-b39076bf670c" providerId="ADAL" clId="{2E055BD9-8ED4-41B6-812A-4FA6A9D6FB95}" dt="2021-08-09T11:05:59.754" v="762" actId="47"/>
        <pc:sldMkLst>
          <pc:docMk/>
          <pc:sldMk cId="4024652461" sldId="431"/>
        </pc:sldMkLst>
      </pc:sldChg>
      <pc:sldChg chg="del">
        <pc:chgData name="Perniok, Benedikt" userId="44c6af19-4b03-4fbd-a75d-b39076bf670c" providerId="ADAL" clId="{2E055BD9-8ED4-41B6-812A-4FA6A9D6FB95}" dt="2021-08-09T11:05:58.787" v="761" actId="47"/>
        <pc:sldMkLst>
          <pc:docMk/>
          <pc:sldMk cId="3510669037" sldId="432"/>
        </pc:sldMkLst>
      </pc:sldChg>
      <pc:sldChg chg="del">
        <pc:chgData name="Perniok, Benedikt" userId="44c6af19-4b03-4fbd-a75d-b39076bf670c" providerId="ADAL" clId="{2E055BD9-8ED4-41B6-812A-4FA6A9D6FB95}" dt="2021-08-09T11:05:47.221" v="752" actId="47"/>
        <pc:sldMkLst>
          <pc:docMk/>
          <pc:sldMk cId="1304798759" sldId="433"/>
        </pc:sldMkLst>
      </pc:sldChg>
      <pc:sldChg chg="del">
        <pc:chgData name="Perniok, Benedikt" userId="44c6af19-4b03-4fbd-a75d-b39076bf670c" providerId="ADAL" clId="{2E055BD9-8ED4-41B6-812A-4FA6A9D6FB95}" dt="2021-08-09T11:05:57.031" v="760" actId="47"/>
        <pc:sldMkLst>
          <pc:docMk/>
          <pc:sldMk cId="3553810986" sldId="434"/>
        </pc:sldMkLst>
      </pc:sldChg>
      <pc:sldChg chg="del">
        <pc:chgData name="Perniok, Benedikt" userId="44c6af19-4b03-4fbd-a75d-b39076bf670c" providerId="ADAL" clId="{2E055BD9-8ED4-41B6-812A-4FA6A9D6FB95}" dt="2021-08-09T11:06:01.007" v="763" actId="47"/>
        <pc:sldMkLst>
          <pc:docMk/>
          <pc:sldMk cId="3541869483" sldId="435"/>
        </pc:sldMkLst>
      </pc:sldChg>
      <pc:sldChg chg="del">
        <pc:chgData name="Perniok, Benedikt" userId="44c6af19-4b03-4fbd-a75d-b39076bf670c" providerId="ADAL" clId="{2E055BD9-8ED4-41B6-812A-4FA6A9D6FB95}" dt="2021-08-09T11:06:03.045" v="764" actId="47"/>
        <pc:sldMkLst>
          <pc:docMk/>
          <pc:sldMk cId="314658947" sldId="436"/>
        </pc:sldMkLst>
      </pc:sldChg>
      <pc:sldChg chg="modSp add del mod ord">
        <pc:chgData name="Perniok, Benedikt" userId="44c6af19-4b03-4fbd-a75d-b39076bf670c" providerId="ADAL" clId="{2E055BD9-8ED4-41B6-812A-4FA6A9D6FB95}" dt="2021-08-11T06:50:18.756" v="2131" actId="20577"/>
        <pc:sldMkLst>
          <pc:docMk/>
          <pc:sldMk cId="3930465730" sldId="437"/>
        </pc:sldMkLst>
        <pc:graphicFrameChg chg="mod modGraphic">
          <ac:chgData name="Perniok, Benedikt" userId="44c6af19-4b03-4fbd-a75d-b39076bf670c" providerId="ADAL" clId="{2E055BD9-8ED4-41B6-812A-4FA6A9D6FB95}" dt="2021-08-11T06:50:18.756" v="2131" actId="20577"/>
          <ac:graphicFrameMkLst>
            <pc:docMk/>
            <pc:sldMk cId="3930465730" sldId="437"/>
            <ac:graphicFrameMk id="11" creationId="{F689593C-C5EE-47DE-A63C-D5345531187F}"/>
          </ac:graphicFrameMkLst>
        </pc:graphicFrameChg>
      </pc:sldChg>
      <pc:sldChg chg="add del ord">
        <pc:chgData name="Perniok, Benedikt" userId="44c6af19-4b03-4fbd-a75d-b39076bf670c" providerId="ADAL" clId="{2E055BD9-8ED4-41B6-812A-4FA6A9D6FB95}" dt="2021-08-09T11:10:18.794" v="891"/>
        <pc:sldMkLst>
          <pc:docMk/>
          <pc:sldMk cId="2509185311" sldId="439"/>
        </pc:sldMkLst>
      </pc:sldChg>
      <pc:sldChg chg="del">
        <pc:chgData name="Perniok, Benedikt" userId="44c6af19-4b03-4fbd-a75d-b39076bf670c" providerId="ADAL" clId="{2E055BD9-8ED4-41B6-812A-4FA6A9D6FB95}" dt="2021-08-09T11:03:53.915" v="719" actId="47"/>
        <pc:sldMkLst>
          <pc:docMk/>
          <pc:sldMk cId="604852835" sldId="440"/>
        </pc:sldMkLst>
      </pc:sldChg>
      <pc:sldChg chg="delSp modSp mod ord">
        <pc:chgData name="Perniok, Benedikt" userId="44c6af19-4b03-4fbd-a75d-b39076bf670c" providerId="ADAL" clId="{2E055BD9-8ED4-41B6-812A-4FA6A9D6FB95}" dt="2021-08-11T06:46:09.726" v="2120" actId="478"/>
        <pc:sldMkLst>
          <pc:docMk/>
          <pc:sldMk cId="1368948099" sldId="442"/>
        </pc:sldMkLst>
        <pc:spChg chg="del mod">
          <ac:chgData name="Perniok, Benedikt" userId="44c6af19-4b03-4fbd-a75d-b39076bf670c" providerId="ADAL" clId="{2E055BD9-8ED4-41B6-812A-4FA6A9D6FB95}" dt="2021-08-11T06:46:09.726" v="2120" actId="478"/>
          <ac:spMkLst>
            <pc:docMk/>
            <pc:sldMk cId="1368948099" sldId="442"/>
            <ac:spMk id="5" creationId="{97DB9864-9545-481D-8D03-BA325BBD9B51}"/>
          </ac:spMkLst>
        </pc:spChg>
        <pc:graphicFrameChg chg="modGraphic">
          <ac:chgData name="Perniok, Benedikt" userId="44c6af19-4b03-4fbd-a75d-b39076bf670c" providerId="ADAL" clId="{2E055BD9-8ED4-41B6-812A-4FA6A9D6FB95}" dt="2021-08-09T11:22:16.003" v="1204" actId="20577"/>
          <ac:graphicFrameMkLst>
            <pc:docMk/>
            <pc:sldMk cId="1368948099" sldId="442"/>
            <ac:graphicFrameMk id="2" creationId="{DD3E5CEA-37DD-4DD5-8AD3-FE1314AAD9FC}"/>
          </ac:graphicFrameMkLst>
        </pc:graphicFrameChg>
      </pc:sldChg>
      <pc:sldChg chg="add del ord">
        <pc:chgData name="Perniok, Benedikt" userId="44c6af19-4b03-4fbd-a75d-b39076bf670c" providerId="ADAL" clId="{2E055BD9-8ED4-41B6-812A-4FA6A9D6FB95}" dt="2021-08-09T11:06:44.203" v="778"/>
        <pc:sldMkLst>
          <pc:docMk/>
          <pc:sldMk cId="3712608956" sldId="443"/>
        </pc:sldMkLst>
      </pc:sldChg>
      <pc:sldChg chg="addSp delSp modSp mod ord">
        <pc:chgData name="Perniok, Benedikt" userId="44c6af19-4b03-4fbd-a75d-b39076bf670c" providerId="ADAL" clId="{2E055BD9-8ED4-41B6-812A-4FA6A9D6FB95}" dt="2021-08-11T07:36:08.868" v="2382" actId="1076"/>
        <pc:sldMkLst>
          <pc:docMk/>
          <pc:sldMk cId="3444899303" sldId="444"/>
        </pc:sldMkLst>
        <pc:spChg chg="mod">
          <ac:chgData name="Perniok, Benedikt" userId="44c6af19-4b03-4fbd-a75d-b39076bf670c" providerId="ADAL" clId="{2E055BD9-8ED4-41B6-812A-4FA6A9D6FB95}" dt="2021-08-09T10:28:09.304" v="617" actId="1076"/>
          <ac:spMkLst>
            <pc:docMk/>
            <pc:sldMk cId="3444899303" sldId="444"/>
            <ac:spMk id="2" creationId="{ECEBC19B-7DC7-46AB-8FDE-84BCD8440BF3}"/>
          </ac:spMkLst>
        </pc:spChg>
        <pc:spChg chg="mod">
          <ac:chgData name="Perniok, Benedikt" userId="44c6af19-4b03-4fbd-a75d-b39076bf670c" providerId="ADAL" clId="{2E055BD9-8ED4-41B6-812A-4FA6A9D6FB95}" dt="2021-08-09T10:28:25.519" v="624" actId="20577"/>
          <ac:spMkLst>
            <pc:docMk/>
            <pc:sldMk cId="3444899303" sldId="444"/>
            <ac:spMk id="4" creationId="{351DA864-5654-4E7A-B38D-6EE6E4095159}"/>
          </ac:spMkLst>
        </pc:spChg>
        <pc:spChg chg="del mod">
          <ac:chgData name="Perniok, Benedikt" userId="44c6af19-4b03-4fbd-a75d-b39076bf670c" providerId="ADAL" clId="{2E055BD9-8ED4-41B6-812A-4FA6A9D6FB95}" dt="2021-08-09T10:28:12.150" v="618" actId="478"/>
          <ac:spMkLst>
            <pc:docMk/>
            <pc:sldMk cId="3444899303" sldId="444"/>
            <ac:spMk id="6" creationId="{78B43C09-00E8-4A2E-BD02-D837B988702F}"/>
          </ac:spMkLst>
        </pc:spChg>
        <pc:spChg chg="mod">
          <ac:chgData name="Perniok, Benedikt" userId="44c6af19-4b03-4fbd-a75d-b39076bf670c" providerId="ADAL" clId="{2E055BD9-8ED4-41B6-812A-4FA6A9D6FB95}" dt="2021-08-09T10:28:09.304" v="617" actId="1076"/>
          <ac:spMkLst>
            <pc:docMk/>
            <pc:sldMk cId="3444899303" sldId="444"/>
            <ac:spMk id="23" creationId="{315079E5-1293-49E0-BBCE-234DFE5ECE26}"/>
          </ac:spMkLst>
        </pc:spChg>
        <pc:spChg chg="mod">
          <ac:chgData name="Perniok, Benedikt" userId="44c6af19-4b03-4fbd-a75d-b39076bf670c" providerId="ADAL" clId="{2E055BD9-8ED4-41B6-812A-4FA6A9D6FB95}" dt="2021-08-09T10:28:09.304" v="617" actId="1076"/>
          <ac:spMkLst>
            <pc:docMk/>
            <pc:sldMk cId="3444899303" sldId="444"/>
            <ac:spMk id="24" creationId="{38C97A97-6C4B-45CB-8597-6435E83732B5}"/>
          </ac:spMkLst>
        </pc:spChg>
        <pc:spChg chg="mod">
          <ac:chgData name="Perniok, Benedikt" userId="44c6af19-4b03-4fbd-a75d-b39076bf670c" providerId="ADAL" clId="{2E055BD9-8ED4-41B6-812A-4FA6A9D6FB95}" dt="2021-08-09T10:28:09.304" v="617" actId="1076"/>
          <ac:spMkLst>
            <pc:docMk/>
            <pc:sldMk cId="3444899303" sldId="444"/>
            <ac:spMk id="25" creationId="{945B6C73-46A5-4218-9BCC-48DFB808BCE8}"/>
          </ac:spMkLst>
        </pc:spChg>
        <pc:spChg chg="mod">
          <ac:chgData name="Perniok, Benedikt" userId="44c6af19-4b03-4fbd-a75d-b39076bf670c" providerId="ADAL" clId="{2E055BD9-8ED4-41B6-812A-4FA6A9D6FB95}" dt="2021-08-09T10:28:09.304" v="617" actId="1076"/>
          <ac:spMkLst>
            <pc:docMk/>
            <pc:sldMk cId="3444899303" sldId="444"/>
            <ac:spMk id="26" creationId="{18F6DA9F-A4B9-4DDD-84D9-4A75830A4FC7}"/>
          </ac:spMkLst>
        </pc:spChg>
        <pc:spChg chg="mod">
          <ac:chgData name="Perniok, Benedikt" userId="44c6af19-4b03-4fbd-a75d-b39076bf670c" providerId="ADAL" clId="{2E055BD9-8ED4-41B6-812A-4FA6A9D6FB95}" dt="2021-08-09T10:28:09.304" v="617" actId="1076"/>
          <ac:spMkLst>
            <pc:docMk/>
            <pc:sldMk cId="3444899303" sldId="444"/>
            <ac:spMk id="27" creationId="{24AEDFA4-4108-48FB-BC8C-2EAC23505853}"/>
          </ac:spMkLst>
        </pc:spChg>
        <pc:spChg chg="mod">
          <ac:chgData name="Perniok, Benedikt" userId="44c6af19-4b03-4fbd-a75d-b39076bf670c" providerId="ADAL" clId="{2E055BD9-8ED4-41B6-812A-4FA6A9D6FB95}" dt="2021-08-09T10:28:09.304" v="617" actId="1076"/>
          <ac:spMkLst>
            <pc:docMk/>
            <pc:sldMk cId="3444899303" sldId="444"/>
            <ac:spMk id="29" creationId="{360FD80B-B8F3-4052-B60F-20C59C985AB2}"/>
          </ac:spMkLst>
        </pc:spChg>
        <pc:spChg chg="mod">
          <ac:chgData name="Perniok, Benedikt" userId="44c6af19-4b03-4fbd-a75d-b39076bf670c" providerId="ADAL" clId="{2E055BD9-8ED4-41B6-812A-4FA6A9D6FB95}" dt="2021-08-09T10:28:09.304" v="617" actId="1076"/>
          <ac:spMkLst>
            <pc:docMk/>
            <pc:sldMk cId="3444899303" sldId="444"/>
            <ac:spMk id="32" creationId="{F2D3114A-0F2F-4FB8-B9C3-B09C72318135}"/>
          </ac:spMkLst>
        </pc:spChg>
        <pc:spChg chg="mod">
          <ac:chgData name="Perniok, Benedikt" userId="44c6af19-4b03-4fbd-a75d-b39076bf670c" providerId="ADAL" clId="{2E055BD9-8ED4-41B6-812A-4FA6A9D6FB95}" dt="2021-08-09T10:28:09.304" v="617" actId="1076"/>
          <ac:spMkLst>
            <pc:docMk/>
            <pc:sldMk cId="3444899303" sldId="444"/>
            <ac:spMk id="34" creationId="{1D4331E0-39BD-45A2-A4AB-18C174583F2C}"/>
          </ac:spMkLst>
        </pc:spChg>
        <pc:spChg chg="add mod">
          <ac:chgData name="Perniok, Benedikt" userId="44c6af19-4b03-4fbd-a75d-b39076bf670c" providerId="ADAL" clId="{2E055BD9-8ED4-41B6-812A-4FA6A9D6FB95}" dt="2021-08-11T07:33:53.039" v="2378" actId="20577"/>
          <ac:spMkLst>
            <pc:docMk/>
            <pc:sldMk cId="3444899303" sldId="444"/>
            <ac:spMk id="35" creationId="{765ECCB0-6025-4EF2-B5AC-250174DAD5D9}"/>
          </ac:spMkLst>
        </pc:spChg>
        <pc:grpChg chg="mod">
          <ac:chgData name="Perniok, Benedikt" userId="44c6af19-4b03-4fbd-a75d-b39076bf670c" providerId="ADAL" clId="{2E055BD9-8ED4-41B6-812A-4FA6A9D6FB95}" dt="2021-08-09T10:28:09.304" v="617" actId="1076"/>
          <ac:grpSpMkLst>
            <pc:docMk/>
            <pc:sldMk cId="3444899303" sldId="444"/>
            <ac:grpSpMk id="9" creationId="{6DC7EB71-BC41-4FF0-904E-2A0423B396BD}"/>
          </ac:grpSpMkLst>
        </pc:grpChg>
        <pc:picChg chg="add del mod">
          <ac:chgData name="Perniok, Benedikt" userId="44c6af19-4b03-4fbd-a75d-b39076bf670c" providerId="ADAL" clId="{2E055BD9-8ED4-41B6-812A-4FA6A9D6FB95}" dt="2021-08-11T07:33:06.061" v="2338" actId="478"/>
          <ac:picMkLst>
            <pc:docMk/>
            <pc:sldMk cId="3444899303" sldId="444"/>
            <ac:picMk id="3" creationId="{90A3EB7D-19F6-4369-AF48-F1E0C7C4F98F}"/>
          </ac:picMkLst>
        </pc:picChg>
        <pc:picChg chg="mod">
          <ac:chgData name="Perniok, Benedikt" userId="44c6af19-4b03-4fbd-a75d-b39076bf670c" providerId="ADAL" clId="{2E055BD9-8ED4-41B6-812A-4FA6A9D6FB95}" dt="2021-08-09T10:28:50.255" v="629" actId="207"/>
          <ac:picMkLst>
            <pc:docMk/>
            <pc:sldMk cId="3444899303" sldId="444"/>
            <ac:picMk id="7" creationId="{5E345E69-02AB-423F-B71F-C8C0BA22F6E0}"/>
          </ac:picMkLst>
        </pc:picChg>
        <pc:picChg chg="mod">
          <ac:chgData name="Perniok, Benedikt" userId="44c6af19-4b03-4fbd-a75d-b39076bf670c" providerId="ADAL" clId="{2E055BD9-8ED4-41B6-812A-4FA6A9D6FB95}" dt="2021-08-09T10:28:57.623" v="632" actId="207"/>
          <ac:picMkLst>
            <pc:docMk/>
            <pc:sldMk cId="3444899303" sldId="444"/>
            <ac:picMk id="8" creationId="{0AA71D71-0988-49D1-BB5F-555AC08280B9}"/>
          </ac:picMkLst>
        </pc:picChg>
        <pc:picChg chg="mod">
          <ac:chgData name="Perniok, Benedikt" userId="44c6af19-4b03-4fbd-a75d-b39076bf670c" providerId="ADAL" clId="{2E055BD9-8ED4-41B6-812A-4FA6A9D6FB95}" dt="2021-08-09T10:28:09.304" v="617" actId="1076"/>
          <ac:picMkLst>
            <pc:docMk/>
            <pc:sldMk cId="3444899303" sldId="444"/>
            <ac:picMk id="13" creationId="{2B613ADE-2E30-4B81-8E57-0F6EE304F5BC}"/>
          </ac:picMkLst>
        </pc:picChg>
        <pc:picChg chg="mod">
          <ac:chgData name="Perniok, Benedikt" userId="44c6af19-4b03-4fbd-a75d-b39076bf670c" providerId="ADAL" clId="{2E055BD9-8ED4-41B6-812A-4FA6A9D6FB95}" dt="2021-08-09T10:28:09.304" v="617" actId="1076"/>
          <ac:picMkLst>
            <pc:docMk/>
            <pc:sldMk cId="3444899303" sldId="444"/>
            <ac:picMk id="15" creationId="{D4154D0B-3778-4751-8FE7-F7A473CE4B64}"/>
          </ac:picMkLst>
        </pc:picChg>
        <pc:picChg chg="mod">
          <ac:chgData name="Perniok, Benedikt" userId="44c6af19-4b03-4fbd-a75d-b39076bf670c" providerId="ADAL" clId="{2E055BD9-8ED4-41B6-812A-4FA6A9D6FB95}" dt="2021-08-09T10:28:09.304" v="617" actId="1076"/>
          <ac:picMkLst>
            <pc:docMk/>
            <pc:sldMk cId="3444899303" sldId="444"/>
            <ac:picMk id="17" creationId="{39FF33E9-D46A-4541-86C2-2D274E66280E}"/>
          </ac:picMkLst>
        </pc:picChg>
        <pc:picChg chg="mod">
          <ac:chgData name="Perniok, Benedikt" userId="44c6af19-4b03-4fbd-a75d-b39076bf670c" providerId="ADAL" clId="{2E055BD9-8ED4-41B6-812A-4FA6A9D6FB95}" dt="2021-08-09T10:28:09.304" v="617" actId="1076"/>
          <ac:picMkLst>
            <pc:docMk/>
            <pc:sldMk cId="3444899303" sldId="444"/>
            <ac:picMk id="19" creationId="{7618F48D-0412-4BF4-9157-5499E79A7B96}"/>
          </ac:picMkLst>
        </pc:picChg>
        <pc:picChg chg="mod">
          <ac:chgData name="Perniok, Benedikt" userId="44c6af19-4b03-4fbd-a75d-b39076bf670c" providerId="ADAL" clId="{2E055BD9-8ED4-41B6-812A-4FA6A9D6FB95}" dt="2021-08-09T10:28:09.304" v="617" actId="1076"/>
          <ac:picMkLst>
            <pc:docMk/>
            <pc:sldMk cId="3444899303" sldId="444"/>
            <ac:picMk id="21" creationId="{393AABBD-D398-445D-B839-14274776F252}"/>
          </ac:picMkLst>
        </pc:picChg>
        <pc:picChg chg="mod">
          <ac:chgData name="Perniok, Benedikt" userId="44c6af19-4b03-4fbd-a75d-b39076bf670c" providerId="ADAL" clId="{2E055BD9-8ED4-41B6-812A-4FA6A9D6FB95}" dt="2021-08-09T10:28:09.304" v="617" actId="1076"/>
          <ac:picMkLst>
            <pc:docMk/>
            <pc:sldMk cId="3444899303" sldId="444"/>
            <ac:picMk id="28" creationId="{BEFD0645-E18A-4A01-AFC8-C7DA6A20374A}"/>
          </ac:picMkLst>
        </pc:picChg>
        <pc:picChg chg="mod">
          <ac:chgData name="Perniok, Benedikt" userId="44c6af19-4b03-4fbd-a75d-b39076bf670c" providerId="ADAL" clId="{2E055BD9-8ED4-41B6-812A-4FA6A9D6FB95}" dt="2021-08-09T10:28:09.304" v="617" actId="1076"/>
          <ac:picMkLst>
            <pc:docMk/>
            <pc:sldMk cId="3444899303" sldId="444"/>
            <ac:picMk id="30" creationId="{B60F7735-C854-41F6-B351-41533714656D}"/>
          </ac:picMkLst>
        </pc:picChg>
        <pc:picChg chg="add mod">
          <ac:chgData name="Perniok, Benedikt" userId="44c6af19-4b03-4fbd-a75d-b39076bf670c" providerId="ADAL" clId="{2E055BD9-8ED4-41B6-812A-4FA6A9D6FB95}" dt="2021-08-11T07:36:08.868" v="2382" actId="1076"/>
          <ac:picMkLst>
            <pc:docMk/>
            <pc:sldMk cId="3444899303" sldId="444"/>
            <ac:picMk id="31" creationId="{521B1E6E-D83D-45D2-875A-E623185A44FE}"/>
          </ac:picMkLst>
        </pc:picChg>
        <pc:picChg chg="add del mod">
          <ac:chgData name="Perniok, Benedikt" userId="44c6af19-4b03-4fbd-a75d-b39076bf670c" providerId="ADAL" clId="{2E055BD9-8ED4-41B6-812A-4FA6A9D6FB95}" dt="2021-08-09T10:28:00.618" v="616" actId="478"/>
          <ac:picMkLst>
            <pc:docMk/>
            <pc:sldMk cId="3444899303" sldId="444"/>
            <ac:picMk id="31" creationId="{7E0ACB9E-85EC-4C97-8E67-9FB02E32FC95}"/>
          </ac:picMkLst>
        </pc:picChg>
        <pc:picChg chg="mod">
          <ac:chgData name="Perniok, Benedikt" userId="44c6af19-4b03-4fbd-a75d-b39076bf670c" providerId="ADAL" clId="{2E055BD9-8ED4-41B6-812A-4FA6A9D6FB95}" dt="2021-08-09T10:28:09.304" v="617" actId="1076"/>
          <ac:picMkLst>
            <pc:docMk/>
            <pc:sldMk cId="3444899303" sldId="444"/>
            <ac:picMk id="33" creationId="{79B58E02-3BDB-4DCB-90BF-509DA03E7BBF}"/>
          </ac:picMkLst>
        </pc:picChg>
        <pc:picChg chg="add del mod">
          <ac:chgData name="Perniok, Benedikt" userId="44c6af19-4b03-4fbd-a75d-b39076bf670c" providerId="ADAL" clId="{2E055BD9-8ED4-41B6-812A-4FA6A9D6FB95}" dt="2021-08-09T10:28:00.618" v="616" actId="478"/>
          <ac:picMkLst>
            <pc:docMk/>
            <pc:sldMk cId="3444899303" sldId="444"/>
            <ac:picMk id="35" creationId="{28194E3B-F01E-4EE2-A801-536DB355F818}"/>
          </ac:picMkLst>
        </pc:picChg>
        <pc:picChg chg="add del mod">
          <ac:chgData name="Perniok, Benedikt" userId="44c6af19-4b03-4fbd-a75d-b39076bf670c" providerId="ADAL" clId="{2E055BD9-8ED4-41B6-812A-4FA6A9D6FB95}" dt="2021-08-09T10:28:00.618" v="616" actId="478"/>
          <ac:picMkLst>
            <pc:docMk/>
            <pc:sldMk cId="3444899303" sldId="444"/>
            <ac:picMk id="36" creationId="{0DB6C813-3965-44AB-BC8C-5778C8D936DE}"/>
          </ac:picMkLst>
        </pc:picChg>
        <pc:picChg chg="add del mod">
          <ac:chgData name="Perniok, Benedikt" userId="44c6af19-4b03-4fbd-a75d-b39076bf670c" providerId="ADAL" clId="{2E055BD9-8ED4-41B6-812A-4FA6A9D6FB95}" dt="2021-08-09T10:28:00.618" v="616" actId="478"/>
          <ac:picMkLst>
            <pc:docMk/>
            <pc:sldMk cId="3444899303" sldId="444"/>
            <ac:picMk id="37" creationId="{0A01CAA8-08A5-45C1-981C-B0D3D078CB8B}"/>
          </ac:picMkLst>
        </pc:picChg>
        <pc:picChg chg="add del mod">
          <ac:chgData name="Perniok, Benedikt" userId="44c6af19-4b03-4fbd-a75d-b39076bf670c" providerId="ADAL" clId="{2E055BD9-8ED4-41B6-812A-4FA6A9D6FB95}" dt="2021-08-09T10:28:00.618" v="616" actId="478"/>
          <ac:picMkLst>
            <pc:docMk/>
            <pc:sldMk cId="3444899303" sldId="444"/>
            <ac:picMk id="38" creationId="{D5ECFB92-FAF3-4330-B649-DA7761B5F70C}"/>
          </ac:picMkLst>
        </pc:picChg>
        <pc:picChg chg="add del mod">
          <ac:chgData name="Perniok, Benedikt" userId="44c6af19-4b03-4fbd-a75d-b39076bf670c" providerId="ADAL" clId="{2E055BD9-8ED4-41B6-812A-4FA6A9D6FB95}" dt="2021-08-09T10:28:00.618" v="616" actId="478"/>
          <ac:picMkLst>
            <pc:docMk/>
            <pc:sldMk cId="3444899303" sldId="444"/>
            <ac:picMk id="39" creationId="{1D1A9BC8-0D84-421C-B3EA-B9A50650FD5D}"/>
          </ac:picMkLst>
        </pc:picChg>
        <pc:picChg chg="add del mod">
          <ac:chgData name="Perniok, Benedikt" userId="44c6af19-4b03-4fbd-a75d-b39076bf670c" providerId="ADAL" clId="{2E055BD9-8ED4-41B6-812A-4FA6A9D6FB95}" dt="2021-08-09T10:28:00.618" v="616" actId="478"/>
          <ac:picMkLst>
            <pc:docMk/>
            <pc:sldMk cId="3444899303" sldId="444"/>
            <ac:picMk id="40" creationId="{D441F620-0E29-4DBB-A7A2-47BB6BEAA96F}"/>
          </ac:picMkLst>
        </pc:picChg>
        <pc:picChg chg="add del mod">
          <ac:chgData name="Perniok, Benedikt" userId="44c6af19-4b03-4fbd-a75d-b39076bf670c" providerId="ADAL" clId="{2E055BD9-8ED4-41B6-812A-4FA6A9D6FB95}" dt="2021-08-09T10:28:00.618" v="616" actId="478"/>
          <ac:picMkLst>
            <pc:docMk/>
            <pc:sldMk cId="3444899303" sldId="444"/>
            <ac:picMk id="41" creationId="{473B8F92-0E7A-4544-B73F-F9D5F7A4BA69}"/>
          </ac:picMkLst>
        </pc:picChg>
        <pc:picChg chg="add del mod">
          <ac:chgData name="Perniok, Benedikt" userId="44c6af19-4b03-4fbd-a75d-b39076bf670c" providerId="ADAL" clId="{2E055BD9-8ED4-41B6-812A-4FA6A9D6FB95}" dt="2021-08-09T10:28:00.618" v="616" actId="478"/>
          <ac:picMkLst>
            <pc:docMk/>
            <pc:sldMk cId="3444899303" sldId="444"/>
            <ac:picMk id="42" creationId="{7914ED26-D4A9-44BC-81E2-FB286DD7504D}"/>
          </ac:picMkLst>
        </pc:picChg>
      </pc:sldChg>
      <pc:sldChg chg="del">
        <pc:chgData name="Perniok, Benedikt" userId="44c6af19-4b03-4fbd-a75d-b39076bf670c" providerId="ADAL" clId="{2E055BD9-8ED4-41B6-812A-4FA6A9D6FB95}" dt="2021-08-09T11:05:33.822" v="745" actId="47"/>
        <pc:sldMkLst>
          <pc:docMk/>
          <pc:sldMk cId="2267495694" sldId="445"/>
        </pc:sldMkLst>
      </pc:sldChg>
      <pc:sldChg chg="modSp add mod ord">
        <pc:chgData name="Perniok, Benedikt" userId="44c6af19-4b03-4fbd-a75d-b39076bf670c" providerId="ADAL" clId="{2E055BD9-8ED4-41B6-812A-4FA6A9D6FB95}" dt="2021-08-11T10:12:26.541" v="2388" actId="20577"/>
        <pc:sldMkLst>
          <pc:docMk/>
          <pc:sldMk cId="2576519021" sldId="446"/>
        </pc:sldMkLst>
        <pc:spChg chg="mod">
          <ac:chgData name="Perniok, Benedikt" userId="44c6af19-4b03-4fbd-a75d-b39076bf670c" providerId="ADAL" clId="{2E055BD9-8ED4-41B6-812A-4FA6A9D6FB95}" dt="2021-08-11T10:12:26.541" v="2388" actId="20577"/>
          <ac:spMkLst>
            <pc:docMk/>
            <pc:sldMk cId="2576519021" sldId="446"/>
            <ac:spMk id="2" creationId="{B2F2A50C-858A-4DFC-80C7-8A269B3F285F}"/>
          </ac:spMkLst>
        </pc:spChg>
        <pc:spChg chg="mod">
          <ac:chgData name="Perniok, Benedikt" userId="44c6af19-4b03-4fbd-a75d-b39076bf670c" providerId="ADAL" clId="{2E055BD9-8ED4-41B6-812A-4FA6A9D6FB95}" dt="2021-08-11T06:40:56.779" v="2103" actId="20577"/>
          <ac:spMkLst>
            <pc:docMk/>
            <pc:sldMk cId="2576519021" sldId="446"/>
            <ac:spMk id="4" creationId="{20711544-3278-45F6-8492-237E7FDEF8F7}"/>
          </ac:spMkLst>
        </pc:spChg>
      </pc:sldChg>
      <pc:sldChg chg="modSp add mod ord">
        <pc:chgData name="Perniok, Benedikt" userId="44c6af19-4b03-4fbd-a75d-b39076bf670c" providerId="ADAL" clId="{2E055BD9-8ED4-41B6-812A-4FA6A9D6FB95}" dt="2021-08-11T06:41:33.848" v="2119" actId="20577"/>
        <pc:sldMkLst>
          <pc:docMk/>
          <pc:sldMk cId="879777024" sldId="447"/>
        </pc:sldMkLst>
        <pc:spChg chg="mod">
          <ac:chgData name="Perniok, Benedikt" userId="44c6af19-4b03-4fbd-a75d-b39076bf670c" providerId="ADAL" clId="{2E055BD9-8ED4-41B6-812A-4FA6A9D6FB95}" dt="2021-08-11T06:35:40.373" v="2095" actId="20577"/>
          <ac:spMkLst>
            <pc:docMk/>
            <pc:sldMk cId="879777024" sldId="447"/>
            <ac:spMk id="2" creationId="{B2F2A50C-858A-4DFC-80C7-8A269B3F285F}"/>
          </ac:spMkLst>
        </pc:spChg>
        <pc:spChg chg="mod">
          <ac:chgData name="Perniok, Benedikt" userId="44c6af19-4b03-4fbd-a75d-b39076bf670c" providerId="ADAL" clId="{2E055BD9-8ED4-41B6-812A-4FA6A9D6FB95}" dt="2021-08-11T06:41:33.848" v="2119" actId="20577"/>
          <ac:spMkLst>
            <pc:docMk/>
            <pc:sldMk cId="879777024" sldId="447"/>
            <ac:spMk id="4" creationId="{20711544-3278-45F6-8492-237E7FDEF8F7}"/>
          </ac:spMkLst>
        </pc:spChg>
      </pc:sldChg>
      <pc:sldChg chg="modSp add mod ord">
        <pc:chgData name="Perniok, Benedikt" userId="44c6af19-4b03-4fbd-a75d-b39076bf670c" providerId="ADAL" clId="{2E055BD9-8ED4-41B6-812A-4FA6A9D6FB95}" dt="2021-08-09T11:08:49.994" v="887"/>
        <pc:sldMkLst>
          <pc:docMk/>
          <pc:sldMk cId="650064383" sldId="448"/>
        </pc:sldMkLst>
        <pc:spChg chg="mod">
          <ac:chgData name="Perniok, Benedikt" userId="44c6af19-4b03-4fbd-a75d-b39076bf670c" providerId="ADAL" clId="{2E055BD9-8ED4-41B6-812A-4FA6A9D6FB95}" dt="2021-08-09T11:08:49.994" v="887"/>
          <ac:spMkLst>
            <pc:docMk/>
            <pc:sldMk cId="650064383" sldId="448"/>
            <ac:spMk id="6" creationId="{5BA4D866-7238-476E-B233-8A1B3A76C780}"/>
          </ac:spMkLst>
        </pc:spChg>
      </pc:sldChg>
      <pc:sldChg chg="new del">
        <pc:chgData name="Perniok, Benedikt" userId="44c6af19-4b03-4fbd-a75d-b39076bf670c" providerId="ADAL" clId="{2E055BD9-8ED4-41B6-812A-4FA6A9D6FB95}" dt="2021-08-09T11:04:50.604" v="733" actId="47"/>
        <pc:sldMkLst>
          <pc:docMk/>
          <pc:sldMk cId="934715819" sldId="448"/>
        </pc:sldMkLst>
      </pc:sldChg>
      <pc:sldChg chg="new del">
        <pc:chgData name="Perniok, Benedikt" userId="44c6af19-4b03-4fbd-a75d-b39076bf670c" providerId="ADAL" clId="{2E055BD9-8ED4-41B6-812A-4FA6A9D6FB95}" dt="2021-08-09T11:05:06.639" v="738" actId="47"/>
        <pc:sldMkLst>
          <pc:docMk/>
          <pc:sldMk cId="1783007649" sldId="449"/>
        </pc:sldMkLst>
      </pc:sldChg>
      <pc:sldChg chg="modSp add mod ord">
        <pc:chgData name="Perniok, Benedikt" userId="44c6af19-4b03-4fbd-a75d-b39076bf670c" providerId="ADAL" clId="{2E055BD9-8ED4-41B6-812A-4FA6A9D6FB95}" dt="2021-08-11T06:30:57.063" v="2092" actId="20577"/>
        <pc:sldMkLst>
          <pc:docMk/>
          <pc:sldMk cId="4132204427" sldId="449"/>
        </pc:sldMkLst>
        <pc:spChg chg="mod">
          <ac:chgData name="Perniok, Benedikt" userId="44c6af19-4b03-4fbd-a75d-b39076bf670c" providerId="ADAL" clId="{2E055BD9-8ED4-41B6-812A-4FA6A9D6FB95}" dt="2021-08-11T06:30:57.063" v="2092" actId="20577"/>
          <ac:spMkLst>
            <pc:docMk/>
            <pc:sldMk cId="4132204427" sldId="449"/>
            <ac:spMk id="2" creationId="{82D64D2F-CAC5-4B48-B4C8-CCB27469F85B}"/>
          </ac:spMkLst>
        </pc:spChg>
      </pc:sldChg>
      <pc:sldChg chg="addSp delSp modSp new mod">
        <pc:chgData name="Perniok, Benedikt" userId="44c6af19-4b03-4fbd-a75d-b39076bf670c" providerId="ADAL" clId="{2E055BD9-8ED4-41B6-812A-4FA6A9D6FB95}" dt="2021-08-11T12:31:42.076" v="2464" actId="208"/>
        <pc:sldMkLst>
          <pc:docMk/>
          <pc:sldMk cId="1276688214" sldId="450"/>
        </pc:sldMkLst>
        <pc:spChg chg="del">
          <ac:chgData name="Perniok, Benedikt" userId="44c6af19-4b03-4fbd-a75d-b39076bf670c" providerId="ADAL" clId="{2E055BD9-8ED4-41B6-812A-4FA6A9D6FB95}" dt="2021-08-09T11:22:56.181" v="1220" actId="478"/>
          <ac:spMkLst>
            <pc:docMk/>
            <pc:sldMk cId="1276688214" sldId="450"/>
            <ac:spMk id="2" creationId="{0C322573-7BED-427A-81D7-8D183795EC6A}"/>
          </ac:spMkLst>
        </pc:spChg>
        <pc:spChg chg="mod">
          <ac:chgData name="Perniok, Benedikt" userId="44c6af19-4b03-4fbd-a75d-b39076bf670c" providerId="ADAL" clId="{2E055BD9-8ED4-41B6-812A-4FA6A9D6FB95}" dt="2021-08-11T12:30:21.051" v="2458" actId="20577"/>
          <ac:spMkLst>
            <pc:docMk/>
            <pc:sldMk cId="1276688214" sldId="450"/>
            <ac:spMk id="4" creationId="{191659AA-983F-4058-8559-72B5E209E4DF}"/>
          </ac:spMkLst>
        </pc:spChg>
        <pc:spChg chg="del mod">
          <ac:chgData name="Perniok, Benedikt" userId="44c6af19-4b03-4fbd-a75d-b39076bf670c" providerId="ADAL" clId="{2E055BD9-8ED4-41B6-812A-4FA6A9D6FB95}" dt="2021-08-11T06:46:24.032" v="2122" actId="478"/>
          <ac:spMkLst>
            <pc:docMk/>
            <pc:sldMk cId="1276688214" sldId="450"/>
            <ac:spMk id="5" creationId="{180941FD-5E50-4863-BDB8-A6C39680D050}"/>
          </ac:spMkLst>
        </pc:spChg>
        <pc:spChg chg="add mod">
          <ac:chgData name="Perniok, Benedikt" userId="44c6af19-4b03-4fbd-a75d-b39076bf670c" providerId="ADAL" clId="{2E055BD9-8ED4-41B6-812A-4FA6A9D6FB95}" dt="2021-08-11T12:31:42.076" v="2464" actId="208"/>
          <ac:spMkLst>
            <pc:docMk/>
            <pc:sldMk cId="1276688214" sldId="450"/>
            <ac:spMk id="11" creationId="{2E963506-C17B-44F6-8552-BF4052721CA8}"/>
          </ac:spMkLst>
        </pc:spChg>
        <pc:picChg chg="add del mod">
          <ac:chgData name="Perniok, Benedikt" userId="44c6af19-4b03-4fbd-a75d-b39076bf670c" providerId="ADAL" clId="{2E055BD9-8ED4-41B6-812A-4FA6A9D6FB95}" dt="2021-08-11T12:00:23.805" v="2393" actId="478"/>
          <ac:picMkLst>
            <pc:docMk/>
            <pc:sldMk cId="1276688214" sldId="450"/>
            <ac:picMk id="6" creationId="{C0CE52E8-58A2-41C7-8180-92BEAEBE2291}"/>
          </ac:picMkLst>
        </pc:picChg>
        <pc:picChg chg="add del mod">
          <ac:chgData name="Perniok, Benedikt" userId="44c6af19-4b03-4fbd-a75d-b39076bf670c" providerId="ADAL" clId="{2E055BD9-8ED4-41B6-812A-4FA6A9D6FB95}" dt="2021-08-11T12:01:16.693" v="2398" actId="478"/>
          <ac:picMkLst>
            <pc:docMk/>
            <pc:sldMk cId="1276688214" sldId="450"/>
            <ac:picMk id="8" creationId="{B5F46D2E-3DC7-4EA5-B7C0-EBE7131E6895}"/>
          </ac:picMkLst>
        </pc:picChg>
        <pc:picChg chg="add mod">
          <ac:chgData name="Perniok, Benedikt" userId="44c6af19-4b03-4fbd-a75d-b39076bf670c" providerId="ADAL" clId="{2E055BD9-8ED4-41B6-812A-4FA6A9D6FB95}" dt="2021-08-11T12:31:28.074" v="2460" actId="1076"/>
          <ac:picMkLst>
            <pc:docMk/>
            <pc:sldMk cId="1276688214" sldId="450"/>
            <ac:picMk id="10" creationId="{DDF3C82C-7677-4C57-8D80-004F9EF9BE95}"/>
          </ac:picMkLst>
        </pc:picChg>
      </pc:sldChg>
      <pc:sldChg chg="addSp delSp modSp add del mod modClrScheme chgLayout">
        <pc:chgData name="Perniok, Benedikt" userId="44c6af19-4b03-4fbd-a75d-b39076bf670c" providerId="ADAL" clId="{2E055BD9-8ED4-41B6-812A-4FA6A9D6FB95}" dt="2021-08-10T09:54:48.367" v="1874" actId="47"/>
        <pc:sldMkLst>
          <pc:docMk/>
          <pc:sldMk cId="364284004" sldId="451"/>
        </pc:sldMkLst>
        <pc:spChg chg="add del mod ord">
          <ac:chgData name="Perniok, Benedikt" userId="44c6af19-4b03-4fbd-a75d-b39076bf670c" providerId="ADAL" clId="{2E055BD9-8ED4-41B6-812A-4FA6A9D6FB95}" dt="2021-08-09T11:23:51.309" v="1249" actId="700"/>
          <ac:spMkLst>
            <pc:docMk/>
            <pc:sldMk cId="364284004" sldId="451"/>
            <ac:spMk id="2" creationId="{59B0236B-4F6D-4E7B-9364-3478322E6A8A}"/>
          </ac:spMkLst>
        </pc:spChg>
        <pc:spChg chg="mod ord">
          <ac:chgData name="Perniok, Benedikt" userId="44c6af19-4b03-4fbd-a75d-b39076bf670c" providerId="ADAL" clId="{2E055BD9-8ED4-41B6-812A-4FA6A9D6FB95}" dt="2021-08-09T11:24:01.821" v="1250" actId="700"/>
          <ac:spMkLst>
            <pc:docMk/>
            <pc:sldMk cId="364284004" sldId="451"/>
            <ac:spMk id="3" creationId="{808F161F-D335-4E43-8532-1CE26E5EECC7}"/>
          </ac:spMkLst>
        </pc:spChg>
        <pc:spChg chg="mod ord">
          <ac:chgData name="Perniok, Benedikt" userId="44c6af19-4b03-4fbd-a75d-b39076bf670c" providerId="ADAL" clId="{2E055BD9-8ED4-41B6-812A-4FA6A9D6FB95}" dt="2021-08-09T11:24:01.821" v="1250" actId="700"/>
          <ac:spMkLst>
            <pc:docMk/>
            <pc:sldMk cId="364284004" sldId="451"/>
            <ac:spMk id="4" creationId="{191659AA-983F-4058-8559-72B5E209E4DF}"/>
          </ac:spMkLst>
        </pc:spChg>
        <pc:spChg chg="add del mod ord">
          <ac:chgData name="Perniok, Benedikt" userId="44c6af19-4b03-4fbd-a75d-b39076bf670c" providerId="ADAL" clId="{2E055BD9-8ED4-41B6-812A-4FA6A9D6FB95}" dt="2021-08-09T11:24:01.821" v="1250" actId="700"/>
          <ac:spMkLst>
            <pc:docMk/>
            <pc:sldMk cId="364284004" sldId="451"/>
            <ac:spMk id="5" creationId="{180941FD-5E50-4863-BDB8-A6C39680D050}"/>
          </ac:spMkLst>
        </pc:spChg>
        <pc:spChg chg="add del mod ord">
          <ac:chgData name="Perniok, Benedikt" userId="44c6af19-4b03-4fbd-a75d-b39076bf670c" providerId="ADAL" clId="{2E055BD9-8ED4-41B6-812A-4FA6A9D6FB95}" dt="2021-08-09T11:23:51.309" v="1249" actId="700"/>
          <ac:spMkLst>
            <pc:docMk/>
            <pc:sldMk cId="364284004" sldId="451"/>
            <ac:spMk id="6" creationId="{9EFD3709-206B-4FE9-8DB2-C9D3270635B5}"/>
          </ac:spMkLst>
        </pc:spChg>
        <pc:spChg chg="add del mod ord">
          <ac:chgData name="Perniok, Benedikt" userId="44c6af19-4b03-4fbd-a75d-b39076bf670c" providerId="ADAL" clId="{2E055BD9-8ED4-41B6-812A-4FA6A9D6FB95}" dt="2021-08-09T11:23:51.309" v="1249" actId="700"/>
          <ac:spMkLst>
            <pc:docMk/>
            <pc:sldMk cId="364284004" sldId="451"/>
            <ac:spMk id="7" creationId="{79721FC7-EEC4-4DA5-9B27-3A0A51F7149E}"/>
          </ac:spMkLst>
        </pc:spChg>
        <pc:spChg chg="add mod ord">
          <ac:chgData name="Perniok, Benedikt" userId="44c6af19-4b03-4fbd-a75d-b39076bf670c" providerId="ADAL" clId="{2E055BD9-8ED4-41B6-812A-4FA6A9D6FB95}" dt="2021-08-10T09:04:47.575" v="1716" actId="113"/>
          <ac:spMkLst>
            <pc:docMk/>
            <pc:sldMk cId="364284004" sldId="451"/>
            <ac:spMk id="8" creationId="{26D41C4D-560F-4B1A-B519-BF4B26C13619}"/>
          </ac:spMkLst>
        </pc:spChg>
        <pc:spChg chg="add del mod ord">
          <ac:chgData name="Perniok, Benedikt" userId="44c6af19-4b03-4fbd-a75d-b39076bf670c" providerId="ADAL" clId="{2E055BD9-8ED4-41B6-812A-4FA6A9D6FB95}" dt="2021-08-09T11:24:03.682" v="1251" actId="478"/>
          <ac:spMkLst>
            <pc:docMk/>
            <pc:sldMk cId="364284004" sldId="451"/>
            <ac:spMk id="9" creationId="{069DD8E4-05F3-4029-B44E-E326E8D763B4}"/>
          </ac:spMkLst>
        </pc:spChg>
        <pc:spChg chg="add mod ord">
          <ac:chgData name="Perniok, Benedikt" userId="44c6af19-4b03-4fbd-a75d-b39076bf670c" providerId="ADAL" clId="{2E055BD9-8ED4-41B6-812A-4FA6A9D6FB95}" dt="2021-08-09T11:24:01.821" v="1250" actId="700"/>
          <ac:spMkLst>
            <pc:docMk/>
            <pc:sldMk cId="364284004" sldId="451"/>
            <ac:spMk id="10" creationId="{D14B9BEA-2210-45FA-9EB8-33BBC97C9221}"/>
          </ac:spMkLst>
        </pc:spChg>
      </pc:sldChg>
      <pc:sldChg chg="addSp modSp new mod">
        <pc:chgData name="Perniok, Benedikt" userId="44c6af19-4b03-4fbd-a75d-b39076bf670c" providerId="ADAL" clId="{2E055BD9-8ED4-41B6-812A-4FA6A9D6FB95}" dt="2021-08-10T12:30:45.597" v="1991" actId="404"/>
        <pc:sldMkLst>
          <pc:docMk/>
          <pc:sldMk cId="2394177967" sldId="451"/>
        </pc:sldMkLst>
        <pc:spChg chg="mod">
          <ac:chgData name="Perniok, Benedikt" userId="44c6af19-4b03-4fbd-a75d-b39076bf670c" providerId="ADAL" clId="{2E055BD9-8ED4-41B6-812A-4FA6A9D6FB95}" dt="2021-08-10T12:30:45.597" v="1991" actId="404"/>
          <ac:spMkLst>
            <pc:docMk/>
            <pc:sldMk cId="2394177967" sldId="451"/>
            <ac:spMk id="2" creationId="{B0406170-9586-46F7-B7BA-12D6FB9D1756}"/>
          </ac:spMkLst>
        </pc:spChg>
        <pc:spChg chg="mod">
          <ac:chgData name="Perniok, Benedikt" userId="44c6af19-4b03-4fbd-a75d-b39076bf670c" providerId="ADAL" clId="{2E055BD9-8ED4-41B6-812A-4FA6A9D6FB95}" dt="2021-08-10T10:07:26.502" v="1952" actId="20577"/>
          <ac:spMkLst>
            <pc:docMk/>
            <pc:sldMk cId="2394177967" sldId="451"/>
            <ac:spMk id="4" creationId="{5B808066-7AD0-4EE6-B50C-E16F85B6FABB}"/>
          </ac:spMkLst>
        </pc:spChg>
        <pc:picChg chg="add mod">
          <ac:chgData name="Perniok, Benedikt" userId="44c6af19-4b03-4fbd-a75d-b39076bf670c" providerId="ADAL" clId="{2E055BD9-8ED4-41B6-812A-4FA6A9D6FB95}" dt="2021-08-10T10:05:25.521" v="1948" actId="14100"/>
          <ac:picMkLst>
            <pc:docMk/>
            <pc:sldMk cId="2394177967" sldId="451"/>
            <ac:picMk id="5" creationId="{A7512B8C-A5E2-4967-893E-1AD197B2CCAA}"/>
          </ac:picMkLst>
        </pc:picChg>
      </pc:sldChg>
      <pc:sldChg chg="addSp delSp modSp new mod">
        <pc:chgData name="Perniok, Benedikt" userId="44c6af19-4b03-4fbd-a75d-b39076bf670c" providerId="ADAL" clId="{2E055BD9-8ED4-41B6-812A-4FA6A9D6FB95}" dt="2021-08-10T10:07:14.896" v="1949"/>
        <pc:sldMkLst>
          <pc:docMk/>
          <pc:sldMk cId="168242359" sldId="452"/>
        </pc:sldMkLst>
        <pc:spChg chg="del">
          <ac:chgData name="Perniok, Benedikt" userId="44c6af19-4b03-4fbd-a75d-b39076bf670c" providerId="ADAL" clId="{2E055BD9-8ED4-41B6-812A-4FA6A9D6FB95}" dt="2021-08-10T10:03:40.740" v="1916"/>
          <ac:spMkLst>
            <pc:docMk/>
            <pc:sldMk cId="168242359" sldId="452"/>
            <ac:spMk id="2" creationId="{B439BFFE-D8C0-4D9F-B44A-B87EC5191ACA}"/>
          </ac:spMkLst>
        </pc:spChg>
        <pc:spChg chg="mod">
          <ac:chgData name="Perniok, Benedikt" userId="44c6af19-4b03-4fbd-a75d-b39076bf670c" providerId="ADAL" clId="{2E055BD9-8ED4-41B6-812A-4FA6A9D6FB95}" dt="2021-08-10T10:07:14.896" v="1949"/>
          <ac:spMkLst>
            <pc:docMk/>
            <pc:sldMk cId="168242359" sldId="452"/>
            <ac:spMk id="4" creationId="{CA6F436B-96AA-4BD0-80AD-809B6C6BB52B}"/>
          </ac:spMkLst>
        </pc:spChg>
        <pc:spChg chg="add mod">
          <ac:chgData name="Perniok, Benedikt" userId="44c6af19-4b03-4fbd-a75d-b39076bf670c" providerId="ADAL" clId="{2E055BD9-8ED4-41B6-812A-4FA6A9D6FB95}" dt="2021-08-10T10:04:56.747" v="1944" actId="12"/>
          <ac:spMkLst>
            <pc:docMk/>
            <pc:sldMk cId="168242359" sldId="452"/>
            <ac:spMk id="5" creationId="{8C473AB4-0A36-4662-AF5B-F2687AE3054E}"/>
          </ac:spMkLst>
        </pc:spChg>
        <pc:picChg chg="add mod">
          <ac:chgData name="Perniok, Benedikt" userId="44c6af19-4b03-4fbd-a75d-b39076bf670c" providerId="ADAL" clId="{2E055BD9-8ED4-41B6-812A-4FA6A9D6FB95}" dt="2021-08-10T10:03:49.940" v="1918" actId="1076"/>
          <ac:picMkLst>
            <pc:docMk/>
            <pc:sldMk cId="168242359" sldId="452"/>
            <ac:picMk id="6" creationId="{CC21445F-91E4-479A-8473-6B5DFB4D3C94}"/>
          </ac:picMkLst>
        </pc:picChg>
      </pc:sldChg>
      <pc:sldChg chg="addSp delSp modSp new mod ord modClrScheme chgLayout">
        <pc:chgData name="Perniok, Benedikt" userId="44c6af19-4b03-4fbd-a75d-b39076bf670c" providerId="ADAL" clId="{2E055BD9-8ED4-41B6-812A-4FA6A9D6FB95}" dt="2021-08-10T12:35:19.126" v="2033" actId="1076"/>
        <pc:sldMkLst>
          <pc:docMk/>
          <pc:sldMk cId="4032774432" sldId="453"/>
        </pc:sldMkLst>
        <pc:spChg chg="del mod ord">
          <ac:chgData name="Perniok, Benedikt" userId="44c6af19-4b03-4fbd-a75d-b39076bf670c" providerId="ADAL" clId="{2E055BD9-8ED4-41B6-812A-4FA6A9D6FB95}" dt="2021-08-10T12:33:05.651" v="2012" actId="700"/>
          <ac:spMkLst>
            <pc:docMk/>
            <pc:sldMk cId="4032774432" sldId="453"/>
            <ac:spMk id="2" creationId="{C0908847-04B1-4E25-94DA-CE5EB9E72592}"/>
          </ac:spMkLst>
        </pc:spChg>
        <pc:spChg chg="mod ord">
          <ac:chgData name="Perniok, Benedikt" userId="44c6af19-4b03-4fbd-a75d-b39076bf670c" providerId="ADAL" clId="{2E055BD9-8ED4-41B6-812A-4FA6A9D6FB95}" dt="2021-08-10T12:33:05.651" v="2012" actId="700"/>
          <ac:spMkLst>
            <pc:docMk/>
            <pc:sldMk cId="4032774432" sldId="453"/>
            <ac:spMk id="3" creationId="{6C257869-B054-45BA-9780-56D479937DBF}"/>
          </ac:spMkLst>
        </pc:spChg>
        <pc:spChg chg="mod ord">
          <ac:chgData name="Perniok, Benedikt" userId="44c6af19-4b03-4fbd-a75d-b39076bf670c" providerId="ADAL" clId="{2E055BD9-8ED4-41B6-812A-4FA6A9D6FB95}" dt="2021-08-10T12:34:41.055" v="2027" actId="27636"/>
          <ac:spMkLst>
            <pc:docMk/>
            <pc:sldMk cId="4032774432" sldId="453"/>
            <ac:spMk id="4" creationId="{5A6B6D62-EC81-4339-9D1B-5641BE8D52ED}"/>
          </ac:spMkLst>
        </pc:spChg>
        <pc:spChg chg="del">
          <ac:chgData name="Perniok, Benedikt" userId="44c6af19-4b03-4fbd-a75d-b39076bf670c" providerId="ADAL" clId="{2E055BD9-8ED4-41B6-812A-4FA6A9D6FB95}" dt="2021-08-10T12:33:05.651" v="2012" actId="700"/>
          <ac:spMkLst>
            <pc:docMk/>
            <pc:sldMk cId="4032774432" sldId="453"/>
            <ac:spMk id="5" creationId="{AB970A83-15F5-4A2F-B57A-0EBDDE735A07}"/>
          </ac:spMkLst>
        </pc:spChg>
        <pc:spChg chg="del">
          <ac:chgData name="Perniok, Benedikt" userId="44c6af19-4b03-4fbd-a75d-b39076bf670c" providerId="ADAL" clId="{2E055BD9-8ED4-41B6-812A-4FA6A9D6FB95}" dt="2021-08-10T12:33:05.651" v="2012" actId="700"/>
          <ac:spMkLst>
            <pc:docMk/>
            <pc:sldMk cId="4032774432" sldId="453"/>
            <ac:spMk id="6" creationId="{FC928472-C8C5-442F-AB20-7FDBB585A645}"/>
          </ac:spMkLst>
        </pc:spChg>
        <pc:spChg chg="add mod ord">
          <ac:chgData name="Perniok, Benedikt" userId="44c6af19-4b03-4fbd-a75d-b39076bf670c" providerId="ADAL" clId="{2E055BD9-8ED4-41B6-812A-4FA6A9D6FB95}" dt="2021-08-10T12:34:46.270" v="2028" actId="113"/>
          <ac:spMkLst>
            <pc:docMk/>
            <pc:sldMk cId="4032774432" sldId="453"/>
            <ac:spMk id="7" creationId="{5A4B0DDF-34CE-4A93-A322-5AD3526EACB2}"/>
          </ac:spMkLst>
        </pc:spChg>
        <pc:picChg chg="add mod">
          <ac:chgData name="Perniok, Benedikt" userId="44c6af19-4b03-4fbd-a75d-b39076bf670c" providerId="ADAL" clId="{2E055BD9-8ED4-41B6-812A-4FA6A9D6FB95}" dt="2021-08-10T12:35:19.126" v="2033" actId="1076"/>
          <ac:picMkLst>
            <pc:docMk/>
            <pc:sldMk cId="4032774432" sldId="453"/>
            <ac:picMk id="8" creationId="{BA64CE19-67EC-4110-B2A2-53DAB5FEA1FD}"/>
          </ac:picMkLst>
        </pc:picChg>
      </pc:sldChg>
      <pc:sldChg chg="add ord">
        <pc:chgData name="Perniok, Benedikt" userId="44c6af19-4b03-4fbd-a75d-b39076bf670c" providerId="ADAL" clId="{2E055BD9-8ED4-41B6-812A-4FA6A9D6FB95}" dt="2021-08-11T06:57:27.684" v="2151"/>
        <pc:sldMkLst>
          <pc:docMk/>
          <pc:sldMk cId="415656070" sldId="454"/>
        </pc:sldMkLst>
      </pc:sldChg>
      <pc:sldMasterChg chg="delSp modSp mod addSldLayout delSldLayout modSldLayout">
        <pc:chgData name="Perniok, Benedikt" userId="44c6af19-4b03-4fbd-a75d-b39076bf670c" providerId="ADAL" clId="{2E055BD9-8ED4-41B6-812A-4FA6A9D6FB95}" dt="2021-08-10T09:57:12.186" v="1910" actId="14100"/>
        <pc:sldMasterMkLst>
          <pc:docMk/>
          <pc:sldMasterMk cId="521047055" sldId="2147483660"/>
        </pc:sldMasterMkLst>
        <pc:spChg chg="mod">
          <ac:chgData name="Perniok, Benedikt" userId="44c6af19-4b03-4fbd-a75d-b39076bf670c" providerId="ADAL" clId="{2E055BD9-8ED4-41B6-812A-4FA6A9D6FB95}" dt="2021-08-10T09:55:23.756" v="1886" actId="1076"/>
          <ac:spMkLst>
            <pc:docMk/>
            <pc:sldMasterMk cId="521047055" sldId="2147483660"/>
            <ac:spMk id="8" creationId="{A11EA112-FA31-4DFD-86C8-6626EDCE6216}"/>
          </ac:spMkLst>
        </pc:spChg>
        <pc:spChg chg="mod">
          <ac:chgData name="Perniok, Benedikt" userId="44c6af19-4b03-4fbd-a75d-b39076bf670c" providerId="ADAL" clId="{2E055BD9-8ED4-41B6-812A-4FA6A9D6FB95}" dt="2021-08-10T09:55:28.923" v="1892" actId="20577"/>
          <ac:spMkLst>
            <pc:docMk/>
            <pc:sldMasterMk cId="521047055" sldId="2147483660"/>
            <ac:spMk id="11" creationId="{330EBC04-149C-4AD6-A98D-BCC76D52CF79}"/>
          </ac:spMkLst>
        </pc:spChg>
        <pc:picChg chg="del">
          <ac:chgData name="Perniok, Benedikt" userId="44c6af19-4b03-4fbd-a75d-b39076bf670c" providerId="ADAL" clId="{2E055BD9-8ED4-41B6-812A-4FA6A9D6FB95}" dt="2021-08-10T09:55:51.223" v="1898" actId="478"/>
          <ac:picMkLst>
            <pc:docMk/>
            <pc:sldMasterMk cId="521047055" sldId="2147483660"/>
            <ac:picMk id="4" creationId="{2F3E29E8-3288-4EB5-A40E-92187ED4EBA5}"/>
          </ac:picMkLst>
        </pc:picChg>
        <pc:sldLayoutChg chg="addSp delSp modSp mod">
          <pc:chgData name="Perniok, Benedikt" userId="44c6af19-4b03-4fbd-a75d-b39076bf670c" providerId="ADAL" clId="{2E055BD9-8ED4-41B6-812A-4FA6A9D6FB95}" dt="2021-08-10T09:57:12.186" v="1910" actId="14100"/>
          <pc:sldLayoutMkLst>
            <pc:docMk/>
            <pc:sldMasterMk cId="521047055" sldId="2147483660"/>
            <pc:sldLayoutMk cId="903027252" sldId="2147483662"/>
          </pc:sldLayoutMkLst>
          <pc:spChg chg="mod">
            <ac:chgData name="Perniok, Benedikt" userId="44c6af19-4b03-4fbd-a75d-b39076bf670c" providerId="ADAL" clId="{2E055BD9-8ED4-41B6-812A-4FA6A9D6FB95}" dt="2021-08-10T09:57:12.186" v="1910" actId="14100"/>
            <ac:spMkLst>
              <pc:docMk/>
              <pc:sldMasterMk cId="521047055" sldId="2147483660"/>
              <pc:sldLayoutMk cId="903027252" sldId="2147483662"/>
              <ac:spMk id="2" creationId="{00000000-0000-0000-0000-000000000000}"/>
            </ac:spMkLst>
          </pc:spChg>
          <pc:spChg chg="del">
            <ac:chgData name="Perniok, Benedikt" userId="44c6af19-4b03-4fbd-a75d-b39076bf670c" providerId="ADAL" clId="{2E055BD9-8ED4-41B6-812A-4FA6A9D6FB95}" dt="2021-08-10T09:55:34.324" v="1893" actId="478"/>
            <ac:spMkLst>
              <pc:docMk/>
              <pc:sldMasterMk cId="521047055" sldId="2147483660"/>
              <pc:sldLayoutMk cId="903027252" sldId="2147483662"/>
              <ac:spMk id="5" creationId="{00000000-0000-0000-0000-000000000000}"/>
            </ac:spMkLst>
          </pc:spChg>
          <pc:picChg chg="add mod">
            <ac:chgData name="Perniok, Benedikt" userId="44c6af19-4b03-4fbd-a75d-b39076bf670c" providerId="ADAL" clId="{2E055BD9-8ED4-41B6-812A-4FA6A9D6FB95}" dt="2021-08-10T09:56:37.662" v="1909" actId="1076"/>
            <ac:picMkLst>
              <pc:docMk/>
              <pc:sldMasterMk cId="521047055" sldId="2147483660"/>
              <pc:sldLayoutMk cId="903027252" sldId="2147483662"/>
              <ac:picMk id="4" creationId="{C291B8CD-FA74-4894-94E8-3A490897314A}"/>
            </ac:picMkLst>
          </pc:picChg>
        </pc:sldLayoutChg>
        <pc:sldLayoutChg chg="delSp mod">
          <pc:chgData name="Perniok, Benedikt" userId="44c6af19-4b03-4fbd-a75d-b39076bf670c" providerId="ADAL" clId="{2E055BD9-8ED4-41B6-812A-4FA6A9D6FB95}" dt="2021-08-10T09:55:37.149" v="1894" actId="478"/>
          <pc:sldLayoutMkLst>
            <pc:docMk/>
            <pc:sldMasterMk cId="521047055" sldId="2147483660"/>
            <pc:sldLayoutMk cId="3307291825" sldId="2147483663"/>
          </pc:sldLayoutMkLst>
          <pc:spChg chg="del">
            <ac:chgData name="Perniok, Benedikt" userId="44c6af19-4b03-4fbd-a75d-b39076bf670c" providerId="ADAL" clId="{2E055BD9-8ED4-41B6-812A-4FA6A9D6FB95}" dt="2021-08-10T09:55:37.149" v="1894" actId="478"/>
            <ac:spMkLst>
              <pc:docMk/>
              <pc:sldMasterMk cId="521047055" sldId="2147483660"/>
              <pc:sldLayoutMk cId="3307291825" sldId="2147483663"/>
              <ac:spMk id="11" creationId="{00000000-0000-0000-0000-000000000000}"/>
            </ac:spMkLst>
          </pc:spChg>
        </pc:sldLayoutChg>
        <pc:sldLayoutChg chg="delSp mod">
          <pc:chgData name="Perniok, Benedikt" userId="44c6af19-4b03-4fbd-a75d-b39076bf670c" providerId="ADAL" clId="{2E055BD9-8ED4-41B6-812A-4FA6A9D6FB95}" dt="2021-08-10T09:55:39.138" v="1895" actId="478"/>
          <pc:sldLayoutMkLst>
            <pc:docMk/>
            <pc:sldMasterMk cId="521047055" sldId="2147483660"/>
            <pc:sldLayoutMk cId="3347251418" sldId="2147483665"/>
          </pc:sldLayoutMkLst>
          <pc:spChg chg="del">
            <ac:chgData name="Perniok, Benedikt" userId="44c6af19-4b03-4fbd-a75d-b39076bf670c" providerId="ADAL" clId="{2E055BD9-8ED4-41B6-812A-4FA6A9D6FB95}" dt="2021-08-10T09:55:39.138" v="1895" actId="478"/>
            <ac:spMkLst>
              <pc:docMk/>
              <pc:sldMasterMk cId="521047055" sldId="2147483660"/>
              <pc:sldLayoutMk cId="3347251418" sldId="2147483665"/>
              <ac:spMk id="11" creationId="{00000000-0000-0000-0000-000000000000}"/>
            </ac:spMkLst>
          </pc:spChg>
        </pc:sldLayoutChg>
        <pc:sldLayoutChg chg="delSp mod">
          <pc:chgData name="Perniok, Benedikt" userId="44c6af19-4b03-4fbd-a75d-b39076bf670c" providerId="ADAL" clId="{2E055BD9-8ED4-41B6-812A-4FA6A9D6FB95}" dt="2021-08-10T09:55:42.334" v="1896" actId="478"/>
          <pc:sldLayoutMkLst>
            <pc:docMk/>
            <pc:sldMasterMk cId="521047055" sldId="2147483660"/>
            <pc:sldLayoutMk cId="3323227139" sldId="2147483666"/>
          </pc:sldLayoutMkLst>
          <pc:spChg chg="del">
            <ac:chgData name="Perniok, Benedikt" userId="44c6af19-4b03-4fbd-a75d-b39076bf670c" providerId="ADAL" clId="{2E055BD9-8ED4-41B6-812A-4FA6A9D6FB95}" dt="2021-08-10T09:55:42.334" v="1896" actId="478"/>
            <ac:spMkLst>
              <pc:docMk/>
              <pc:sldMasterMk cId="521047055" sldId="2147483660"/>
              <pc:sldLayoutMk cId="3323227139" sldId="2147483666"/>
              <ac:spMk id="7" creationId="{00000000-0000-0000-0000-000000000000}"/>
            </ac:spMkLst>
          </pc:spChg>
        </pc:sldLayoutChg>
        <pc:sldLayoutChg chg="delSp mod">
          <pc:chgData name="Perniok, Benedikt" userId="44c6af19-4b03-4fbd-a75d-b39076bf670c" providerId="ADAL" clId="{2E055BD9-8ED4-41B6-812A-4FA6A9D6FB95}" dt="2021-08-10T09:55:44.953" v="1897" actId="478"/>
          <pc:sldLayoutMkLst>
            <pc:docMk/>
            <pc:sldMasterMk cId="521047055" sldId="2147483660"/>
            <pc:sldLayoutMk cId="1312298147" sldId="2147483667"/>
          </pc:sldLayoutMkLst>
          <pc:spChg chg="del">
            <ac:chgData name="Perniok, Benedikt" userId="44c6af19-4b03-4fbd-a75d-b39076bf670c" providerId="ADAL" clId="{2E055BD9-8ED4-41B6-812A-4FA6A9D6FB95}" dt="2021-08-10T09:55:44.953" v="1897" actId="478"/>
            <ac:spMkLst>
              <pc:docMk/>
              <pc:sldMasterMk cId="521047055" sldId="2147483660"/>
              <pc:sldLayoutMk cId="1312298147" sldId="2147483667"/>
              <ac:spMk id="5" creationId="{00000000-0000-0000-0000-000000000000}"/>
            </ac:spMkLst>
          </pc:spChg>
        </pc:sldLayoutChg>
        <pc:sldLayoutChg chg="add del">
          <pc:chgData name="Perniok, Benedikt" userId="44c6af19-4b03-4fbd-a75d-b39076bf670c" providerId="ADAL" clId="{2E055BD9-8ED4-41B6-812A-4FA6A9D6FB95}" dt="2021-08-09T11:06:13.843" v="768" actId="47"/>
          <pc:sldLayoutMkLst>
            <pc:docMk/>
            <pc:sldMasterMk cId="521047055" sldId="2147483660"/>
            <pc:sldLayoutMk cId="860477692" sldId="214748367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559573A-6E98-4B75-B740-6E31648D0A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246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2FF020C-0DA1-4C36-9C1C-89CDDDBC5663}" type="datetimeFigureOut">
              <a:rPr lang="de-DE" smtClean="0"/>
              <a:t>01.02.2022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84613AC-58B1-4B0C-9C87-C118744595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189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613AC-58B1-4B0C-9C87-C118744595B0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32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613AC-58B1-4B0C-9C87-C118744595B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23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613AC-58B1-4B0C-9C87-C118744595B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34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613AC-58B1-4B0C-9C87-C118744595B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54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613AC-58B1-4B0C-9C87-C118744595B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23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613AC-58B1-4B0C-9C87-C118744595B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391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2323" y="266372"/>
            <a:ext cx="4415055" cy="1764421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4660900" y="5778500"/>
            <a:ext cx="3175000" cy="1079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1161533" y="2364832"/>
            <a:ext cx="9874405" cy="914400"/>
          </a:xfrm>
        </p:spPr>
        <p:txBody>
          <a:bodyPr>
            <a:noAutofit/>
          </a:bodyPr>
          <a:lstStyle>
            <a:lvl1pPr marL="0" indent="0" algn="ctr">
              <a:buNone/>
              <a:defRPr sz="5400"/>
            </a:lvl1pPr>
            <a:lvl5pPr>
              <a:defRPr/>
            </a:lvl5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1784543" y="4193606"/>
            <a:ext cx="8742207" cy="9144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30528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utiger LT Std 45 Light" panose="020B0402020204020204" pitchFamily="34" charset="0"/>
              </a:defRPr>
            </a:lvl1pPr>
            <a:lvl2pPr>
              <a:defRPr>
                <a:latin typeface="Frutiger LT Std 45 Light" panose="020B0402020204020204" pitchFamily="34" charset="0"/>
              </a:defRPr>
            </a:lvl2pPr>
            <a:lvl3pPr>
              <a:defRPr>
                <a:latin typeface="Frutiger LT Std 45 Light" panose="020B0402020204020204" pitchFamily="34" charset="0"/>
              </a:defRPr>
            </a:lvl3pPr>
            <a:lvl4pPr>
              <a:defRPr>
                <a:latin typeface="Frutiger LT Std 45 Light" panose="020B0402020204020204" pitchFamily="34" charset="0"/>
              </a:defRPr>
            </a:lvl4pPr>
            <a:lvl5pPr>
              <a:defRPr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0770" y="281733"/>
            <a:ext cx="9405257" cy="99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cxnSp>
        <p:nvCxnSpPr>
          <p:cNvPr id="11" name="Gerader Verbinder 10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270604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kaler Titel und Tex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019312" y="0"/>
            <a:ext cx="2543692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>
            <a:lvl1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cxnSp>
        <p:nvCxnSpPr>
          <p:cNvPr id="8" name="Gerader Verbinder 7"/>
          <p:cNvCxnSpPr>
            <a:cxnSpLocks/>
          </p:cNvCxnSpPr>
          <p:nvPr userDrawn="1"/>
        </p:nvCxnSpPr>
        <p:spPr>
          <a:xfrm flipH="1" flipV="1">
            <a:off x="8981440" y="269558"/>
            <a:ext cx="0" cy="589680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170666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HN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767" y="1493710"/>
            <a:ext cx="5652000" cy="4741200"/>
          </a:xfrm>
        </p:spPr>
        <p:txBody>
          <a:bodyPr/>
          <a:lstStyle>
            <a:lvl1pPr>
              <a:defRPr sz="22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 sz="2000"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 sz="1800"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 sz="1600"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 sz="1600"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1070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06802" y="1493710"/>
            <a:ext cx="5652000" cy="4741200"/>
          </a:xfrm>
        </p:spPr>
        <p:txBody>
          <a:bodyPr/>
          <a:lstStyle>
            <a:lvl1pPr>
              <a:defRPr sz="22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 sz="2000"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 sz="1800"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 sz="1600"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 sz="1600"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70" y="1496435"/>
            <a:ext cx="5652000" cy="644378"/>
          </a:xfrm>
        </p:spPr>
        <p:txBody>
          <a:bodyPr anchor="ctr">
            <a:normAutofit/>
          </a:bodyPr>
          <a:lstStyle>
            <a:lvl1pPr marL="0" indent="0">
              <a:buNone/>
              <a:defRPr sz="2100" b="1"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770" y="2153423"/>
            <a:ext cx="5652000" cy="4096800"/>
          </a:xfrm>
        </p:spPr>
        <p:txBody>
          <a:bodyPr/>
          <a:lstStyle>
            <a:lvl1pPr>
              <a:defRPr sz="2200">
                <a:latin typeface="Frutiger LT Std 45 Light" panose="020B0402020204020204" pitchFamily="34" charset="0"/>
              </a:defRPr>
            </a:lvl1pPr>
            <a:lvl2pPr>
              <a:defRPr sz="2000">
                <a:latin typeface="Frutiger LT Std 45 Light" panose="020B0402020204020204" pitchFamily="34" charset="0"/>
              </a:defRPr>
            </a:lvl2pPr>
            <a:lvl3pPr>
              <a:defRPr sz="1800">
                <a:latin typeface="Frutiger LT Std 45 Light" panose="020B0402020204020204" pitchFamily="34" charset="0"/>
              </a:defRPr>
            </a:lvl3pPr>
            <a:lvl4pPr>
              <a:defRPr sz="1600">
                <a:latin typeface="Frutiger LT Std 45 Light" panose="020B0402020204020204" pitchFamily="34" charset="0"/>
              </a:defRPr>
            </a:lvl4pPr>
            <a:lvl5pPr>
              <a:defRPr sz="1600">
                <a:latin typeface="Frutiger LT Std 45 Light" panose="020B0402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087" y="2153423"/>
            <a:ext cx="5652000" cy="4096800"/>
          </a:xfrm>
        </p:spPr>
        <p:txBody>
          <a:bodyPr/>
          <a:lstStyle>
            <a:lvl1pPr>
              <a:defRPr sz="2200">
                <a:latin typeface="Frutiger LT Std 45 Light" panose="020B0402020204020204" pitchFamily="34" charset="0"/>
              </a:defRPr>
            </a:lvl1pPr>
            <a:lvl2pPr>
              <a:defRPr sz="2000">
                <a:latin typeface="Frutiger LT Std 45 Light" panose="020B0402020204020204" pitchFamily="34" charset="0"/>
              </a:defRPr>
            </a:lvl2pPr>
            <a:lvl3pPr>
              <a:defRPr sz="1800">
                <a:latin typeface="Frutiger LT Std 45 Light" panose="020B0402020204020204" pitchFamily="34" charset="0"/>
              </a:defRPr>
            </a:lvl3pPr>
            <a:lvl4pPr>
              <a:defRPr sz="1600">
                <a:latin typeface="Frutiger LT Std 45 Light" panose="020B0402020204020204" pitchFamily="34" charset="0"/>
              </a:defRPr>
            </a:lvl4pPr>
            <a:lvl5pPr>
              <a:defRPr sz="1600">
                <a:latin typeface="Frutiger LT Std 45 Light" panose="020B0402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1070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187087" y="1509045"/>
            <a:ext cx="5652000" cy="644378"/>
          </a:xfrm>
        </p:spPr>
        <p:txBody>
          <a:bodyPr anchor="ctr">
            <a:normAutofit/>
          </a:bodyPr>
          <a:lstStyle>
            <a:lvl1pPr marL="0" indent="0">
              <a:buNone/>
              <a:defRPr sz="2100" b="1"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OHN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1070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OHN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9" y="1539145"/>
            <a:ext cx="6126480" cy="4689756"/>
          </a:xfrm>
        </p:spPr>
        <p:txBody>
          <a:bodyPr/>
          <a:lstStyle>
            <a:lvl1pPr>
              <a:defRPr sz="32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 sz="2800"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 sz="2400"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 sz="2000"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 sz="2000"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3955" y="1808819"/>
            <a:ext cx="4084631" cy="3792728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1070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OHN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769" y="1520611"/>
            <a:ext cx="7044662" cy="4521201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1070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2240" y="1808819"/>
            <a:ext cx="3366346" cy="3487928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 OHN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utiger LT Std 45 Light" panose="020B0402020204020204" pitchFamily="34" charset="0"/>
              </a:defRPr>
            </a:lvl1pPr>
            <a:lvl2pPr>
              <a:defRPr>
                <a:latin typeface="Frutiger LT Std 45 Light" panose="020B0402020204020204" pitchFamily="34" charset="0"/>
              </a:defRPr>
            </a:lvl2pPr>
            <a:lvl3pPr>
              <a:defRPr>
                <a:latin typeface="Frutiger LT Std 45 Light" panose="020B0402020204020204" pitchFamily="34" charset="0"/>
              </a:defRPr>
            </a:lvl3pPr>
            <a:lvl4pPr>
              <a:defRPr>
                <a:latin typeface="Frutiger LT Std 45 Light" panose="020B0402020204020204" pitchFamily="34" charset="0"/>
              </a:defRPr>
            </a:lvl4pPr>
            <a:lvl5pPr>
              <a:defRPr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1070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kaler Titel und Text OHN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019312" y="0"/>
            <a:ext cx="2543692" cy="6172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>
            <a:lvl1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70" y="1494044"/>
            <a:ext cx="11518032" cy="4742099"/>
          </a:xfrm>
        </p:spPr>
        <p:txBody>
          <a:bodyPr/>
          <a:lstStyle>
            <a:lvl1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5338" y="6391535"/>
            <a:ext cx="903465" cy="23370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0771" y="281734"/>
            <a:ext cx="8262902" cy="99508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7" name="Gerader Verbinder 6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C291B8CD-FA74-4894-94E8-3A49089731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0545" y="149683"/>
            <a:ext cx="1546168" cy="10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7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70" y="1494044"/>
            <a:ext cx="11518032" cy="4742099"/>
          </a:xfrm>
        </p:spPr>
        <p:txBody>
          <a:bodyPr/>
          <a:lstStyle>
            <a:lvl1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7" name="Gerader Verbinder 6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90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995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Gerader Verbinder 8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31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7F51D-74CE-4B74-A1CA-49A6F898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FE80075-11BD-4576-BD27-3CA85511A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3B75BC-9F6F-4B29-9E90-57CC90069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693458-0E5E-4422-A033-C1FBBD94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ED54F8-F692-4F53-BB49-55E6B686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BE1-EC1D-4163-B545-0DCCEA99C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44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524B0-6D50-4EA0-8AD2-422E23C5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378BB0-83DE-4045-AF2F-080E37CBB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772F9-A5E8-4E63-ACDE-65B50694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1AAEFC-1109-4712-A69C-92A0E14E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5BFBE1-F1F8-4EDA-A039-81A2C333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5BE1-EC1D-4163-B545-0DCCEA99C7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013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DB14-E568-4208-8535-11DBE77E8C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477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70" y="1494044"/>
            <a:ext cx="11518032" cy="4742099"/>
          </a:xfrm>
        </p:spPr>
        <p:txBody>
          <a:bodyPr/>
          <a:lstStyle>
            <a:lvl1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Gerader Verbinder 6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2342046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/>
              <a:t>© EurA AG     11.07.2018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9D4FAE-8AC1-4196-B66B-EAF016C7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E05173-39C7-4C0D-878C-129E62FC04E8}"/>
              </a:ext>
            </a:extLst>
          </p:cNvPr>
          <p:cNvSpPr txBox="1"/>
          <p:nvPr userDrawn="1"/>
        </p:nvSpPr>
        <p:spPr>
          <a:xfrm>
            <a:off x="8198738" y="6378952"/>
            <a:ext cx="2323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F4281"/>
                </a:solidFill>
                <a:latin typeface="Frutiger LT Std 45 Light" panose="020B0402020204020204" pitchFamily="34" charset="0"/>
              </a:rPr>
              <a:t>2. Sitzung RecyKon bei </a:t>
            </a:r>
          </a:p>
          <a:p>
            <a:r>
              <a:rPr lang="de-DE" sz="1100" dirty="0">
                <a:solidFill>
                  <a:srgbClr val="0F4281"/>
                </a:solidFill>
                <a:latin typeface="Frutiger LT Std 45 Light" panose="020B0402020204020204" pitchFamily="34" charset="0"/>
              </a:rPr>
              <a:t>Dr. Laure Plasmatechnologie GmbH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2CC7E21-8DFD-44ED-ACBD-C7127FE43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4056" y="6321040"/>
            <a:ext cx="1021141" cy="53695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D551F2-BCEC-4C82-991C-89A7D3E8C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6198" y="6391534"/>
            <a:ext cx="490259" cy="4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85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70" y="1494044"/>
            <a:ext cx="11518032" cy="4742099"/>
          </a:xfrm>
        </p:spPr>
        <p:txBody>
          <a:bodyPr/>
          <a:lstStyle>
            <a:lvl1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Gerader Verbinder 6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2342046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/>
              <a:t>© EurA AG     30.10.2018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9D4FAE-8AC1-4196-B66B-EAF016C7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E05173-39C7-4C0D-878C-129E62FC04E8}"/>
              </a:ext>
            </a:extLst>
          </p:cNvPr>
          <p:cNvSpPr txBox="1"/>
          <p:nvPr userDrawn="1"/>
        </p:nvSpPr>
        <p:spPr>
          <a:xfrm>
            <a:off x="8198738" y="6378952"/>
            <a:ext cx="1899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0F4281"/>
                </a:solidFill>
                <a:latin typeface="Frutiger LT Std 45 Light" panose="020B0402020204020204" pitchFamily="34" charset="0"/>
              </a:rPr>
              <a:t>3. Sitzung RecyKon bei </a:t>
            </a:r>
          </a:p>
          <a:p>
            <a:r>
              <a:rPr lang="de-DE" sz="1100" dirty="0">
                <a:solidFill>
                  <a:srgbClr val="0F4281"/>
                </a:solidFill>
                <a:latin typeface="Frutiger LT Std 45 Light" panose="020B0402020204020204" pitchFamily="34" charset="0"/>
              </a:rPr>
              <a:t>RWTH Aachen – AMR &amp; IME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2CC7E21-8DFD-44ED-ACBD-C7127FE43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4056" y="6321040"/>
            <a:ext cx="1021141" cy="53695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5D551F2-BCEC-4C82-991C-89A7D3E8CC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6198" y="6391534"/>
            <a:ext cx="490259" cy="4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3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70" y="1494044"/>
            <a:ext cx="11518032" cy="4742099"/>
          </a:xfrm>
        </p:spPr>
        <p:txBody>
          <a:bodyPr/>
          <a:lstStyle>
            <a:lvl1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cxnSp>
        <p:nvCxnSpPr>
          <p:cNvPr id="7" name="Gerader Verbinder 6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 dirty="0"/>
              <a:t>© EurA AG</a:t>
            </a:r>
            <a:endParaRPr lang="en-US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4289140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70" y="1494044"/>
            <a:ext cx="11518032" cy="4742099"/>
          </a:xfrm>
        </p:spPr>
        <p:txBody>
          <a:bodyPr/>
          <a:lstStyle>
            <a:lvl1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cxnSp>
        <p:nvCxnSpPr>
          <p:cNvPr id="7" name="Gerader Verbinder 6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 dirty="0"/>
              <a:t>© EurA AG</a:t>
            </a:r>
            <a:endParaRPr lang="en-US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258343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2266" y="1710220"/>
            <a:ext cx="9784734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266" y="1862620"/>
            <a:ext cx="9784734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0F428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266" y="3691420"/>
            <a:ext cx="9784734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91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767" y="1493710"/>
            <a:ext cx="5652000" cy="4741200"/>
          </a:xfrm>
        </p:spPr>
        <p:txBody>
          <a:bodyPr/>
          <a:lstStyle>
            <a:lvl1pPr>
              <a:defRPr sz="22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 sz="2000"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 sz="1800"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 sz="1600"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 sz="1600"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99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206802" y="1493710"/>
            <a:ext cx="5652000" cy="4741200"/>
          </a:xfrm>
        </p:spPr>
        <p:txBody>
          <a:bodyPr/>
          <a:lstStyle>
            <a:lvl1pPr>
              <a:defRPr sz="22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 sz="2000"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 sz="1800"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 sz="1600"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 sz="1600"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cxnSp>
        <p:nvCxnSpPr>
          <p:cNvPr id="13" name="Gerader Verbinder 12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4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70" y="1496435"/>
            <a:ext cx="5652000" cy="644378"/>
          </a:xfrm>
        </p:spPr>
        <p:txBody>
          <a:bodyPr anchor="ctr">
            <a:normAutofit/>
          </a:bodyPr>
          <a:lstStyle>
            <a:lvl1pPr marL="0" indent="0">
              <a:buNone/>
              <a:defRPr sz="2100" b="1"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770" y="2153423"/>
            <a:ext cx="5652000" cy="4096800"/>
          </a:xfrm>
        </p:spPr>
        <p:txBody>
          <a:bodyPr/>
          <a:lstStyle>
            <a:lvl1pPr>
              <a:defRPr sz="2200">
                <a:latin typeface="Frutiger LT Std 45 Light" panose="020B0402020204020204" pitchFamily="34" charset="0"/>
              </a:defRPr>
            </a:lvl1pPr>
            <a:lvl2pPr>
              <a:defRPr sz="2000">
                <a:latin typeface="Frutiger LT Std 45 Light" panose="020B0402020204020204" pitchFamily="34" charset="0"/>
              </a:defRPr>
            </a:lvl2pPr>
            <a:lvl3pPr>
              <a:defRPr sz="1800">
                <a:latin typeface="Frutiger LT Std 45 Light" panose="020B0402020204020204" pitchFamily="34" charset="0"/>
              </a:defRPr>
            </a:lvl3pPr>
            <a:lvl4pPr>
              <a:defRPr sz="1600">
                <a:latin typeface="Frutiger LT Std 45 Light" panose="020B0402020204020204" pitchFamily="34" charset="0"/>
              </a:defRPr>
            </a:lvl4pPr>
            <a:lvl5pPr>
              <a:defRPr sz="1600">
                <a:latin typeface="Frutiger LT Std 45 Light" panose="020B0402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087" y="2153423"/>
            <a:ext cx="5652000" cy="4096800"/>
          </a:xfrm>
        </p:spPr>
        <p:txBody>
          <a:bodyPr/>
          <a:lstStyle>
            <a:lvl1pPr>
              <a:defRPr sz="2200">
                <a:latin typeface="Frutiger LT Std 45 Light" panose="020B0402020204020204" pitchFamily="34" charset="0"/>
              </a:defRPr>
            </a:lvl1pPr>
            <a:lvl2pPr>
              <a:defRPr sz="2000">
                <a:latin typeface="Frutiger LT Std 45 Light" panose="020B0402020204020204" pitchFamily="34" charset="0"/>
              </a:defRPr>
            </a:lvl2pPr>
            <a:lvl3pPr>
              <a:defRPr sz="1800">
                <a:latin typeface="Frutiger LT Std 45 Light" panose="020B0402020204020204" pitchFamily="34" charset="0"/>
              </a:defRPr>
            </a:lvl3pPr>
            <a:lvl4pPr>
              <a:defRPr sz="1600">
                <a:latin typeface="Frutiger LT Std 45 Light" panose="020B0402020204020204" pitchFamily="34" charset="0"/>
              </a:defRPr>
            </a:lvl4pPr>
            <a:lvl5pPr>
              <a:defRPr sz="1600">
                <a:latin typeface="Frutiger LT Std 45 Light" panose="020B04020202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99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187087" y="1509045"/>
            <a:ext cx="5652000" cy="644378"/>
          </a:xfrm>
        </p:spPr>
        <p:txBody>
          <a:bodyPr anchor="ctr">
            <a:normAutofit/>
          </a:bodyPr>
          <a:lstStyle>
            <a:lvl1pPr marL="0" indent="0">
              <a:buNone/>
              <a:defRPr sz="2100" b="1">
                <a:latin typeface="Frutiger LT Std 45 Light" panose="020B0402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Gerader Verbinder 13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334725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995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Gerader Verbinder 8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332322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13122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9" y="1539145"/>
            <a:ext cx="6126480" cy="4689756"/>
          </a:xfrm>
        </p:spPr>
        <p:txBody>
          <a:bodyPr/>
          <a:lstStyle>
            <a:lvl1pPr>
              <a:defRPr sz="32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>
              <a:defRPr sz="2800">
                <a:solidFill>
                  <a:srgbClr val="0F4281"/>
                </a:solidFill>
                <a:latin typeface="Frutiger LT Std 45 Light" panose="020B0402020204020204" pitchFamily="34" charset="0"/>
              </a:defRPr>
            </a:lvl2pPr>
            <a:lvl3pPr>
              <a:defRPr sz="2400">
                <a:solidFill>
                  <a:srgbClr val="0F4281"/>
                </a:solidFill>
                <a:latin typeface="Frutiger LT Std 45 Light" panose="020B0402020204020204" pitchFamily="34" charset="0"/>
              </a:defRPr>
            </a:lvl3pPr>
            <a:lvl4pPr>
              <a:defRPr sz="2000">
                <a:solidFill>
                  <a:srgbClr val="0F4281"/>
                </a:solidFill>
                <a:latin typeface="Frutiger LT Std 45 Light" panose="020B0402020204020204" pitchFamily="34" charset="0"/>
              </a:defRPr>
            </a:lvl4pPr>
            <a:lvl5pPr>
              <a:defRPr sz="2000">
                <a:solidFill>
                  <a:srgbClr val="0F4281"/>
                </a:solidFill>
                <a:latin typeface="Frutiger LT Std 45 Light" panose="020B0402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3955" y="1808819"/>
            <a:ext cx="4084631" cy="3792728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995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cxnSp>
        <p:nvCxnSpPr>
          <p:cNvPr id="13" name="Gerader Verbinder 12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330182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MIT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769" y="1520611"/>
            <a:ext cx="7044662" cy="4521201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9405257" cy="99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2240" y="1808819"/>
            <a:ext cx="3366346" cy="3487928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4721" y="6391534"/>
            <a:ext cx="764082" cy="23644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34200" y="6391534"/>
            <a:ext cx="4021138" cy="236279"/>
          </a:xfrm>
        </p:spPr>
        <p:txBody>
          <a:bodyPr>
            <a:noAutofit/>
          </a:bodyPr>
          <a:lstStyle>
            <a:lvl1pPr marL="0" indent="0">
              <a:buNone/>
              <a:defRPr sz="1100" cap="all" baseline="0"/>
            </a:lvl1pPr>
          </a:lstStyle>
          <a:p>
            <a:pPr lvl="0"/>
            <a:r>
              <a:rPr lang="de-DE" dirty="0"/>
              <a:t>Präsentationstitel Durch Klicken hinzufügen</a:t>
            </a:r>
          </a:p>
        </p:txBody>
      </p:sp>
      <p:cxnSp>
        <p:nvCxnSpPr>
          <p:cNvPr id="12" name="Gerader Verbinder 11"/>
          <p:cNvCxnSpPr>
            <a:cxnSpLocks/>
          </p:cNvCxnSpPr>
          <p:nvPr userDrawn="1"/>
        </p:nvCxnSpPr>
        <p:spPr>
          <a:xfrm>
            <a:off x="340769" y="1290632"/>
            <a:ext cx="11520000" cy="0"/>
          </a:xfrm>
          <a:prstGeom prst="line">
            <a:avLst/>
          </a:prstGeom>
          <a:ln w="19050">
            <a:solidFill>
              <a:srgbClr val="4EA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40769" y="6394109"/>
            <a:ext cx="927797" cy="233704"/>
          </a:xfrm>
          <a:prstGeom prst="rect">
            <a:avLst/>
          </a:prstGeom>
        </p:spPr>
        <p:txBody>
          <a:bodyPr anchor="b"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30710" y="6391275"/>
            <a:ext cx="2458781" cy="236538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100"/>
            </a:lvl1pPr>
          </a:lstStyle>
          <a:p>
            <a:pPr lvl="0"/>
            <a:r>
              <a:rPr lang="de-DE" dirty="0"/>
              <a:t>TT.MM.JJJJ</a:t>
            </a:r>
          </a:p>
        </p:txBody>
      </p:sp>
    </p:spTree>
    <p:extLst>
      <p:ext uri="{BB962C8B-B14F-4D97-AF65-F5344CB8AC3E}">
        <p14:creationId xmlns:p14="http://schemas.microsoft.com/office/powerpoint/2010/main" val="76190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770" y="281734"/>
            <a:ext cx="8699713" cy="995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70" y="1494044"/>
            <a:ext cx="11518032" cy="474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Formatvorlagen</a:t>
            </a:r>
            <a:r>
              <a:rPr lang="en-US" noProof="0" dirty="0"/>
              <a:t> des </a:t>
            </a:r>
            <a:r>
              <a:rPr lang="en-US" noProof="0" dirty="0" err="1"/>
              <a:t>Textmasters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0"/>
          <a:srcRect t="9050" b="10364"/>
          <a:stretch/>
        </p:blipFill>
        <p:spPr>
          <a:xfrm>
            <a:off x="10084278" y="381923"/>
            <a:ext cx="1774523" cy="574449"/>
          </a:xfrm>
          <a:prstGeom prst="rect">
            <a:avLst/>
          </a:prstGeom>
        </p:spPr>
      </p:pic>
      <p:sp>
        <p:nvSpPr>
          <p:cNvPr id="10" name="Rectangle 6"/>
          <p:cNvSpPr/>
          <p:nvPr userDrawn="1"/>
        </p:nvSpPr>
        <p:spPr>
          <a:xfrm flipV="1">
            <a:off x="338802" y="6307926"/>
            <a:ext cx="11520000" cy="7200"/>
          </a:xfrm>
          <a:prstGeom prst="rect">
            <a:avLst/>
          </a:prstGeom>
          <a:solidFill>
            <a:srgbClr val="4E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922" y="6391534"/>
            <a:ext cx="905881" cy="26838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11EA112-FA31-4DFD-86C8-6626EDCE6216}"/>
              </a:ext>
            </a:extLst>
          </p:cNvPr>
          <p:cNvSpPr txBox="1">
            <a:spLocks/>
          </p:cNvSpPr>
          <p:nvPr userDrawn="1"/>
        </p:nvSpPr>
        <p:spPr>
          <a:xfrm>
            <a:off x="8006542" y="6456779"/>
            <a:ext cx="4021138" cy="23627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SzTx/>
              <a:buFont typeface="Wingdings" pitchFamily="2" charset="2"/>
              <a:buNone/>
              <a:tabLst/>
              <a:defRPr sz="1100" kern="1200" cap="all" baseline="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281"/>
              </a:buClr>
              <a:buFont typeface="Wingdings" pitchFamily="2" charset="2"/>
              <a:buChar char=""/>
              <a:defRPr sz="20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281"/>
              </a:buClr>
              <a:buFont typeface="Wingdings" pitchFamily="2" charset="2"/>
              <a:buChar char=""/>
              <a:defRPr sz="18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281"/>
              </a:buClr>
              <a:buFont typeface="Wingdings" pitchFamily="2" charset="2"/>
              <a:buChar char=""/>
              <a:defRPr sz="16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281"/>
              </a:buClr>
              <a:buFont typeface="Wingdings" pitchFamily="2" charset="2"/>
              <a:buChar char=""/>
              <a:defRPr sz="16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4. Netzwerktreffen Recyrcle.net</a:t>
            </a:r>
          </a:p>
          <a:p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330EBC04-149C-4AD6-A98D-BCC76D52CF79}"/>
              </a:ext>
            </a:extLst>
          </p:cNvPr>
          <p:cNvSpPr txBox="1">
            <a:spLocks/>
          </p:cNvSpPr>
          <p:nvPr userDrawn="1"/>
        </p:nvSpPr>
        <p:spPr>
          <a:xfrm>
            <a:off x="333197" y="6386909"/>
            <a:ext cx="903465" cy="2365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Tx/>
              <a:buNone/>
              <a:defRPr sz="11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281"/>
              </a:buClr>
              <a:buFont typeface="Wingdings" pitchFamily="2" charset="2"/>
              <a:buChar char=""/>
              <a:defRPr sz="20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281"/>
              </a:buClr>
              <a:buFont typeface="Wingdings" pitchFamily="2" charset="2"/>
              <a:buChar char=""/>
              <a:defRPr sz="18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281"/>
              </a:buClr>
              <a:buFont typeface="Wingdings" pitchFamily="2" charset="2"/>
              <a:buChar char=""/>
              <a:defRPr sz="16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F4281"/>
              </a:buClr>
              <a:buFont typeface="Wingdings" pitchFamily="2" charset="2"/>
              <a:buChar char=""/>
              <a:defRPr sz="1600" kern="1200">
                <a:solidFill>
                  <a:srgbClr val="0F428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02.02.2022</a:t>
            </a:r>
          </a:p>
        </p:txBody>
      </p:sp>
    </p:spTree>
    <p:extLst>
      <p:ext uri="{BB962C8B-B14F-4D97-AF65-F5344CB8AC3E}">
        <p14:creationId xmlns:p14="http://schemas.microsoft.com/office/powerpoint/2010/main" val="521047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52" r:id="rId13"/>
    <p:sldLayoutId id="2147483653" r:id="rId14"/>
    <p:sldLayoutId id="2147483654" r:id="rId15"/>
    <p:sldLayoutId id="2147483656" r:id="rId16"/>
    <p:sldLayoutId id="2147483657" r:id="rId17"/>
    <p:sldLayoutId id="2147483658" r:id="rId18"/>
    <p:sldLayoutId id="2147483659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cap="all" baseline="0">
          <a:solidFill>
            <a:srgbClr val="0F4281"/>
          </a:solidFill>
          <a:latin typeface="Frutiger LT 57 Cn" panose="02000506040000020004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F4281"/>
        </a:buClr>
        <a:buFont typeface="Wingdings" pitchFamily="2" charset="2"/>
        <a:buChar char=""/>
        <a:defRPr sz="2200" kern="1200">
          <a:solidFill>
            <a:srgbClr val="0F4281"/>
          </a:solidFill>
          <a:latin typeface="Frutiger LT Std 45 Light" panose="020B040202020402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F4281"/>
        </a:buClr>
        <a:buFont typeface="Wingdings" pitchFamily="2" charset="2"/>
        <a:buChar char=""/>
        <a:defRPr sz="2000" kern="1200">
          <a:solidFill>
            <a:srgbClr val="0F4281"/>
          </a:solidFill>
          <a:latin typeface="Frutiger LT Std 45 Light" panose="020B040202020402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F4281"/>
        </a:buClr>
        <a:buFont typeface="Wingdings" pitchFamily="2" charset="2"/>
        <a:buChar char=""/>
        <a:defRPr sz="1800" kern="1200">
          <a:solidFill>
            <a:srgbClr val="0F4281"/>
          </a:solidFill>
          <a:latin typeface="Frutiger LT Std 45 Light" panose="020B040202020402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F4281"/>
        </a:buClr>
        <a:buFont typeface="Wingdings" pitchFamily="2" charset="2"/>
        <a:buChar char=""/>
        <a:defRPr sz="1600" kern="1200">
          <a:solidFill>
            <a:srgbClr val="0F4281"/>
          </a:solidFill>
          <a:latin typeface="Frutiger LT Std 45 Light" panose="020B040202020402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F4281"/>
        </a:buClr>
        <a:buFont typeface="Wingdings" pitchFamily="2" charset="2"/>
        <a:buChar char=""/>
        <a:defRPr sz="1600" kern="1200">
          <a:solidFill>
            <a:srgbClr val="0F4281"/>
          </a:solidFill>
          <a:latin typeface="Frutiger LT Std 45 Light" panose="020B040202020402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e-DE" sz="6000" b="1" dirty="0"/>
              <a:t>4. Netzwerktreffen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CB3717-0040-436F-99FF-26128979B7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24896" y="3429000"/>
            <a:ext cx="8742207" cy="1912271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Des</a:t>
            </a:r>
          </a:p>
          <a:p>
            <a:r>
              <a:rPr lang="de-DE" sz="4400" b="1" dirty="0"/>
              <a:t>Netzwerkes</a:t>
            </a:r>
          </a:p>
          <a:p>
            <a:r>
              <a:rPr lang="de-DE" sz="4400" b="1" dirty="0" err="1"/>
              <a:t>ReCyrcle.Net</a:t>
            </a:r>
            <a:endParaRPr lang="de-DE" sz="44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FA5F375-3FDE-4BF5-A74F-8DA17CFD7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59" y="4595918"/>
            <a:ext cx="2074064" cy="18850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776574-9F2B-460F-989D-F229A032E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902" y="4595918"/>
            <a:ext cx="3197152" cy="225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2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AF34E6-BE7D-4A76-AD29-324A80D4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D86D54-D2ED-4FC3-A7F4-299EEF16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INVest</a:t>
            </a:r>
            <a:r>
              <a:rPr lang="de-DE" dirty="0"/>
              <a:t> BW - Klimaschutz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6EEE7C1-A716-4572-8F9B-196D0EF9267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10325"/>
            <a:ext cx="927100" cy="2333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© EurA AG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9C2E473-F999-4B20-B5D9-253BE3081137}"/>
              </a:ext>
            </a:extLst>
          </p:cNvPr>
          <p:cNvSpPr/>
          <p:nvPr/>
        </p:nvSpPr>
        <p:spPr>
          <a:xfrm>
            <a:off x="463550" y="1616030"/>
            <a:ext cx="10952310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defRPr/>
            </a:pPr>
            <a:r>
              <a:rPr lang="de-DE" sz="2400" b="1" u="sng" dirty="0">
                <a:solidFill>
                  <a:srgbClr val="0F4281"/>
                </a:solidFill>
                <a:latin typeface="Frutiger LT Std 45 Light"/>
              </a:rPr>
              <a:t>Neuer Förderaufruf mit 30 Mio. Volumen zum Thema Klimaschutz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solidFill>
                  <a:srgbClr val="0F4281"/>
                </a:solidFill>
                <a:latin typeface="Frutiger LT Std 45 Light"/>
              </a:rPr>
              <a:t>Themen: „… Ressourceneffizienz, Kreislaufwirtschaft (Recycling) … “; „Ressourcenschonung, verringerten Materialeinsatz, neue Recyclingmethoden und –</a:t>
            </a:r>
            <a:r>
              <a:rPr lang="de-DE" sz="2000" b="1" dirty="0" err="1">
                <a:solidFill>
                  <a:srgbClr val="0F4281"/>
                </a:solidFill>
                <a:latin typeface="Frutiger LT Std 45 Light"/>
              </a:rPr>
              <a:t>prozesse</a:t>
            </a:r>
            <a:r>
              <a:rPr lang="de-DE" sz="2000" b="1" dirty="0">
                <a:solidFill>
                  <a:srgbClr val="0F4281"/>
                </a:solidFill>
                <a:latin typeface="Frutiger LT Std 45 Light"/>
              </a:rPr>
              <a:t>“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defRPr/>
            </a:pPr>
            <a:endParaRPr lang="de-DE" sz="2400" b="1" dirty="0">
              <a:solidFill>
                <a:srgbClr val="0F4281"/>
              </a:solidFill>
              <a:latin typeface="Frutiger LT Std 45 Light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Unternehmen der gewerblichen Wirtschaft und der freien Berufe, die ihren Sitz, eine Niederlassung oder eine Betriebsstätte in Baden-Württemberg haben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Förderquote: zwischen 15 und 60 Prozent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Volumen: max. 1 Mio. Förderung im Einzelprojekt; max. 3 Mio. Förderung im Verbund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Kosten: Personal + 100% Gemeinkosten; Unteraufträge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2000" b="1" u="sng" dirty="0">
                <a:solidFill>
                  <a:srgbClr val="0F4281"/>
                </a:solidFill>
                <a:latin typeface="Frutiger LT Std 45 Light"/>
              </a:rPr>
              <a:t>Frist: 31.03.2022</a:t>
            </a:r>
            <a:endParaRPr lang="de-DE" sz="2800" b="1" u="sng" dirty="0">
              <a:solidFill>
                <a:srgbClr val="0F4281"/>
              </a:solidFill>
              <a:latin typeface="Frutiger LT Std 45 Ligh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541E20-AB1A-4B72-83FE-37F09EB55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131" y="4861306"/>
            <a:ext cx="4523624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3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AF34E6-BE7D-4A76-AD29-324A80D4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D86D54-D2ED-4FC3-A7F4-299EEF16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SynBatt</a:t>
            </a:r>
            <a:r>
              <a:rPr lang="de-DE" dirty="0"/>
              <a:t> - BMBF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6EEE7C1-A716-4572-8F9B-196D0EF9267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10325"/>
            <a:ext cx="927100" cy="2333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© EurA AG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9C2E473-F999-4B20-B5D9-253BE3081137}"/>
              </a:ext>
            </a:extLst>
          </p:cNvPr>
          <p:cNvSpPr/>
          <p:nvPr/>
        </p:nvSpPr>
        <p:spPr>
          <a:xfrm>
            <a:off x="463550" y="1616030"/>
            <a:ext cx="10952310" cy="385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defRPr/>
            </a:pPr>
            <a:r>
              <a:rPr lang="de-DE" sz="2400" b="1" u="sng" dirty="0">
                <a:solidFill>
                  <a:srgbClr val="0F4281"/>
                </a:solidFill>
                <a:latin typeface="Frutiger LT Std 45 Light"/>
              </a:rPr>
              <a:t>Effizienzsteigerung und Nutzung von Synergieeffekten in der Batterie-</a:t>
            </a:r>
            <a:r>
              <a:rPr lang="de-DE" sz="2400" b="1" u="sng" dirty="0" err="1">
                <a:solidFill>
                  <a:srgbClr val="0F4281"/>
                </a:solidFill>
                <a:latin typeface="Frutiger LT Std 45 Light"/>
              </a:rPr>
              <a:t>zellfertigung</a:t>
            </a:r>
            <a:r>
              <a:rPr lang="de-DE" sz="2400" b="1" u="sng" dirty="0">
                <a:solidFill>
                  <a:srgbClr val="0F4281"/>
                </a:solidFill>
                <a:latin typeface="Frutiger LT Std 45 Light"/>
              </a:rPr>
              <a:t> für die Elektromobilität (</a:t>
            </a:r>
            <a:r>
              <a:rPr lang="de-DE" sz="2400" b="1" u="sng" dirty="0" err="1">
                <a:solidFill>
                  <a:srgbClr val="0F4281"/>
                </a:solidFill>
                <a:latin typeface="Frutiger LT Std 45 Light"/>
              </a:rPr>
              <a:t>SynBatt</a:t>
            </a:r>
            <a:r>
              <a:rPr lang="de-DE" sz="2400" b="1" u="sng" dirty="0">
                <a:solidFill>
                  <a:srgbClr val="0F4281"/>
                </a:solidFill>
                <a:latin typeface="Frutiger LT Std 45 Light"/>
              </a:rPr>
              <a:t>)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Themen: e) Die Etablierung eines effizienten Wertschöpfungskreislaufs von Batteriematerialien und/oder -komponenten in industriellem Maßstab zum Aufbau einer herstellerübergreifenden und durchgängigen Kreislaufwirtschaft für die Batteriezellproduktion.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endParaRPr lang="de-DE" b="1" dirty="0">
              <a:solidFill>
                <a:srgbClr val="0F4281"/>
              </a:solidFill>
              <a:latin typeface="Frutiger LT Std 45 Light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Unternehmen der gewerblichen Wirtschaft sowie Hochschulen und Forschungseinrichtungen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Förderquote: max. 60 Prozent im Verbund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Kosten: Personal + 100% Gemeinkosten; Unteraufträge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2000" b="1" u="sng" dirty="0">
                <a:solidFill>
                  <a:srgbClr val="0F4281"/>
                </a:solidFill>
                <a:latin typeface="Frutiger LT Std 45 Light"/>
              </a:rPr>
              <a:t>Frist: 19.09.2022</a:t>
            </a:r>
            <a:endParaRPr lang="de-DE" sz="2800" b="1" u="sng" dirty="0">
              <a:solidFill>
                <a:srgbClr val="0F4281"/>
              </a:solidFill>
              <a:latin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669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AF34E6-BE7D-4A76-AD29-324A80D4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D86D54-D2ED-4FC3-A7F4-299EEF16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Deutscher Innovationspreis für Klima und Umwelt (IKU) - 2023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6EEE7C1-A716-4572-8F9B-196D0EF9267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10325"/>
            <a:ext cx="927100" cy="2333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© EurA AG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9C2E473-F999-4B20-B5D9-253BE3081137}"/>
              </a:ext>
            </a:extLst>
          </p:cNvPr>
          <p:cNvSpPr/>
          <p:nvPr/>
        </p:nvSpPr>
        <p:spPr>
          <a:xfrm>
            <a:off x="463550" y="1616030"/>
            <a:ext cx="10952310" cy="457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Für Preis 2022 keine Bewerbung mehr möglich – 2023 voraussichtlich ähnlicher Wettbewerb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F4281"/>
                </a:solidFill>
                <a:latin typeface="Frutiger LT Std 45 Light"/>
              </a:rPr>
              <a:t>Gesucht werden nachhaltige Lösungen in sieben Kategorien: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0F4281"/>
                </a:solidFill>
                <a:latin typeface="Frutiger LT Std 45 Light"/>
              </a:rPr>
              <a:t>Prozessinnovationen für den Klimaschutz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0F4281"/>
                </a:solidFill>
                <a:latin typeface="Frutiger LT Std 45 Light"/>
              </a:rPr>
              <a:t>Produkt- und Dienstleistungsinnovationen für den Klimaschutz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0F4281"/>
                </a:solidFill>
                <a:latin typeface="Frutiger LT Std 45 Light"/>
              </a:rPr>
              <a:t>Umweltfreundliche Technologien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0F4281"/>
                </a:solidFill>
                <a:latin typeface="Frutiger LT Std 45 Light"/>
              </a:rPr>
              <a:t>Umweltfreundliche Produkte und Dienstleistungen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0F4281"/>
                </a:solidFill>
                <a:latin typeface="Frutiger LT Std 45 Light"/>
              </a:rPr>
              <a:t>Kooperation mit Entwicklungs- und Schwellenländern bei technischen oder sozialen Innovationen für Umwelt- und Klimaschutz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1400" b="1" dirty="0">
                <a:solidFill>
                  <a:srgbClr val="0F4281"/>
                </a:solidFill>
                <a:latin typeface="Frutiger LT Std 45 Light"/>
              </a:rPr>
              <a:t>Innovation und biologische Vielfalt</a:t>
            </a:r>
            <a:endParaRPr lang="de-DE" b="1" dirty="0">
              <a:solidFill>
                <a:srgbClr val="0F4281"/>
              </a:solidFill>
              <a:latin typeface="Frutiger LT Std 45 Light"/>
            </a:endParaRPr>
          </a:p>
          <a:p>
            <a:pPr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defRPr/>
            </a:pPr>
            <a:endParaRPr lang="de-DE" sz="2000" b="1" u="sng" dirty="0">
              <a:solidFill>
                <a:srgbClr val="0F4281"/>
              </a:solidFill>
              <a:latin typeface="Frutiger LT Std 45 Light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2000" b="1" u="sng" dirty="0">
                <a:solidFill>
                  <a:srgbClr val="0F4281"/>
                </a:solidFill>
                <a:latin typeface="Frutiger LT Std 45 Light"/>
              </a:rPr>
              <a:t>Preisgeld: voraussichtlich 25.000€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2000" b="1" u="sng" dirty="0">
                <a:solidFill>
                  <a:srgbClr val="0F4281"/>
                </a:solidFill>
                <a:latin typeface="Frutiger LT Std 45 Light"/>
              </a:rPr>
              <a:t>Frist: noch offen</a:t>
            </a:r>
            <a:endParaRPr lang="de-DE" sz="2800" b="1" u="sng" dirty="0">
              <a:solidFill>
                <a:srgbClr val="0F4281"/>
              </a:solidFill>
              <a:latin typeface="Frutiger LT Std 45 Ligh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707EF0-81DE-40CA-9122-E305C9582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479" y="4914761"/>
            <a:ext cx="1689381" cy="11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6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45BB4A2-D08A-4C08-9091-86BF1E148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203" y="1493838"/>
            <a:ext cx="10545531" cy="4741862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249B0B-4354-4DC3-A755-B0DBEDC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Seite </a:t>
            </a:r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E3D23F0-B323-4432-8C28-CC9F8D39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IKU Preisträger 2020</a:t>
            </a:r>
          </a:p>
        </p:txBody>
      </p:sp>
    </p:spTree>
    <p:extLst>
      <p:ext uri="{BB962C8B-B14F-4D97-AF65-F5344CB8AC3E}">
        <p14:creationId xmlns:p14="http://schemas.microsoft.com/office/powerpoint/2010/main" val="384023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07D093A-5C45-45C6-A9DD-AF47ED4C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Konsortialführung durch innovatives KMU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Mindestens 2 unabhängige Partner aus mindestens 2 Eurostars-Ländern (davon 1x EU)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Mögliche Partner: Hochschulen, Forschungseinrichtungen, KMU, Industrie (GU nicht aus DE)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Mindestens 50% der Kosten bei dem/den KMU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Projektlaufzeit maximal 3 Jahre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Kein Partner oder Partnerland mit mehr als 70% des Projektvolumens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Förderquote variiert je nach Land und Partnertyp (in DE 50% für KMU; 100% für Uni)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Eurostars Länder ≠ EU-Mitgliedsstaaten. Separate Liste sowie außereuropäische Partnerländer (z.B. Singapur, Südkorea, Kanada, Südafrika)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BF53E9-8BCD-4D70-9BA3-296BF13F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Seite </a:t>
            </a:r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99A004-7A3F-4B6A-95C4-34CA9F8C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Eurostars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3374A7-24D7-4E09-99DF-EF499EB38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857"/>
          <a:stretch/>
        </p:blipFill>
        <p:spPr>
          <a:xfrm>
            <a:off x="9648825" y="1733550"/>
            <a:ext cx="20669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8DB783B-67CB-4BB5-9B1A-5DCBEF23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Vorgehensweise und Termine</a:t>
            </a:r>
          </a:p>
        </p:txBody>
      </p:sp>
      <p:graphicFrame>
        <p:nvGraphicFramePr>
          <p:cNvPr id="11" name="Group 51">
            <a:extLst>
              <a:ext uri="{FF2B5EF4-FFF2-40B4-BE49-F238E27FC236}">
                <a16:creationId xmlns:a16="http://schemas.microsoft.com/office/drawing/2014/main" id="{F689593C-C5EE-47DE-A63C-D534553118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359354"/>
              </p:ext>
            </p:extLst>
          </p:nvPr>
        </p:nvGraphicFramePr>
        <p:xfrm>
          <a:off x="1005000" y="1416205"/>
          <a:ext cx="9649395" cy="3800936"/>
        </p:xfrm>
        <a:graphic>
          <a:graphicData uri="http://schemas.openxmlformats.org/drawingml/2006/table">
            <a:tbl>
              <a:tblPr/>
              <a:tblGrid>
                <a:gridCol w="396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Inhalt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Termin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Verantwortlich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Vorschläge neue Partner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laufend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alle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Homepage, Logo, Roll-Up, Flyer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ToDo</a:t>
                      </a: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: Roll-Up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laufende Pflege: Homepage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erledigt: 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Logo, Flyer</a:t>
                      </a: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Christoph Köpke</a:t>
                      </a:r>
                      <a:b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Benedikt Perniok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Erste mögliche Entwicklungsprojekte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laufend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alle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Termin und Ort nächste Sitzung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Mai/Juni bei ?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Christoph Köpke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Benedikt Perniok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Beantragung Phase 2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Unterlagen liegen vor. Wenn eine Einreichung möglich wird, gehen die Unterlagen </a:t>
                      </a:r>
                      <a:r>
                        <a:rPr kumimoji="0" lang="de-A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asap</a:t>
                      </a: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raus. Netzwerkarbeit geht fortlaufend weiter. 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EurA AG</a:t>
                      </a:r>
                    </a:p>
                  </a:txBody>
                  <a:tcPr marL="90000" marR="90000" marT="46789" marB="467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E16B299-9F74-4968-AD1E-C16CD485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Seite </a:t>
            </a:r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65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23E1041-E5B0-46AB-998B-A47FFB74B5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" b="1844"/>
          <a:stretch/>
        </p:blipFill>
        <p:spPr>
          <a:xfrm>
            <a:off x="-17957" y="0"/>
            <a:ext cx="12209957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844883" y="791737"/>
            <a:ext cx="4349032" cy="5534922"/>
          </a:xfrm>
          <a:prstGeom prst="rect">
            <a:avLst/>
          </a:prstGeom>
          <a:solidFill>
            <a:srgbClr val="0F428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EurA AG</a:t>
            </a:r>
          </a:p>
          <a:p>
            <a:pPr algn="ctr"/>
            <a:r>
              <a:rPr lang="de-DE" sz="2400" dirty="0" err="1">
                <a:solidFill>
                  <a:schemeClr val="tx1"/>
                </a:solidFill>
                <a:latin typeface="Frutiger LT Std 45 Light" panose="020B0402020204020204" pitchFamily="34" charset="0"/>
              </a:rPr>
              <a:t>Dennewartstraße</a:t>
            </a:r>
            <a:r>
              <a:rPr lang="de-DE" sz="2400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 25-27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52068 Aachen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T +49 241 963-1213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F +49 241 963-1214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christoph.koepke@eura-ag.de</a:t>
            </a:r>
          </a:p>
          <a:p>
            <a:pPr algn="ctr"/>
            <a:r>
              <a:rPr lang="de-DE" sz="2400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www.eura-ag.de</a:t>
            </a:r>
          </a:p>
          <a:p>
            <a:pPr algn="ctr"/>
            <a:endParaRPr lang="de-DE" sz="2800" dirty="0">
              <a:solidFill>
                <a:schemeClr val="tx1"/>
              </a:solidFill>
              <a:latin typeface="Frutiger LT Std 45 Light" panose="020B0402020204020204" pitchFamily="34" charset="0"/>
            </a:endParaRPr>
          </a:p>
          <a:p>
            <a:pPr algn="ctr"/>
            <a:r>
              <a:rPr lang="de-DE" sz="2800" b="1" cap="small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Christoph Köpke</a:t>
            </a:r>
          </a:p>
          <a:p>
            <a:pPr algn="ctr"/>
            <a:r>
              <a:rPr lang="de-DE" sz="2800" b="1" cap="small" dirty="0">
                <a:solidFill>
                  <a:schemeClr val="tx1"/>
                </a:solidFill>
                <a:latin typeface="Frutiger LT Std 45 Light" panose="020B0402020204020204" pitchFamily="34" charset="0"/>
              </a:rPr>
              <a:t>Benedikt Perniok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4DB457-7BC6-4D2A-A402-1E3F702D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DB14-E568-4208-8535-11DBE77E8CF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18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F2A50C-858A-4DFC-80C7-8A269B3F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b="1" dirty="0"/>
              <a:t>09:30	Beginn des Netzwerktreffens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b="1" dirty="0"/>
              <a:t>09:35	News der Netzwerkpartner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b="1" dirty="0"/>
              <a:t>10:15 	Fachvortrag der </a:t>
            </a:r>
            <a:r>
              <a:rPr lang="de-DE" sz="1800" b="1" dirty="0" err="1"/>
              <a:t>Pyrum</a:t>
            </a:r>
            <a:r>
              <a:rPr lang="de-DE" sz="1800" b="1" dirty="0"/>
              <a:t> </a:t>
            </a:r>
            <a:r>
              <a:rPr lang="de-DE" sz="1800" b="1" dirty="0" err="1"/>
              <a:t>Innovations</a:t>
            </a:r>
            <a:r>
              <a:rPr lang="de-DE" sz="1800" b="1" dirty="0"/>
              <a:t> AG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b="1" dirty="0"/>
              <a:t>	durch Herrn Niels Ellermann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b="1" dirty="0"/>
              <a:t>10:45	Kaffeepause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b="1" dirty="0"/>
              <a:t>10:55	Fachvortrag des Lehrstuhls für Anthropogene Stoffkreisläufe (ANTS)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b="1" dirty="0"/>
              <a:t>	durch Frau Berfin Bayram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b="1" dirty="0"/>
              <a:t>11:25	Fördermittelnews, Netzwerkorganisation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e-DE" sz="1800" b="1" dirty="0"/>
              <a:t>11:45 	Ende der Veranstaltung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endParaRPr lang="de-DE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0711544-3278-45F6-8492-237E7FDE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– 02.02.2022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9D2D3A-0D97-424D-976E-D509DACE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EBC19B-7DC7-46AB-8FDE-84BCD844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F359DB14-E568-4208-8535-11DBE77E8CFB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51DA864-5654-4E7A-B38D-6EE6E409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cap="all" dirty="0">
                <a:solidFill>
                  <a:srgbClr val="0F4281"/>
                </a:solidFill>
                <a:latin typeface="Frutiger LT 57 Cn" panose="02000506040000020004" pitchFamily="2" charset="0"/>
              </a:rPr>
              <a:t>Vorstellung des Neuen Partners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DC7EB71-BC41-4FF0-904E-2A0423B396BD}"/>
              </a:ext>
            </a:extLst>
          </p:cNvPr>
          <p:cNvGrpSpPr/>
          <p:nvPr/>
        </p:nvGrpSpPr>
        <p:grpSpPr>
          <a:xfrm>
            <a:off x="7476170" y="901114"/>
            <a:ext cx="4021138" cy="5675152"/>
            <a:chOff x="4546962" y="0"/>
            <a:chExt cx="5074210" cy="68580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E345E69-02AB-423F-B71F-C8C0BA22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34519" y="0"/>
              <a:ext cx="4986653" cy="6858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AA71D71-0988-49D1-BB5F-555AC0828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46962" y="2216728"/>
              <a:ext cx="2016671" cy="1904434"/>
            </a:xfrm>
            <a:prstGeom prst="rect">
              <a:avLst/>
            </a:prstGeom>
          </p:spPr>
        </p:pic>
      </p:grpSp>
      <p:pic>
        <p:nvPicPr>
          <p:cNvPr id="13" name="Grafik 12" descr="Marker">
            <a:extLst>
              <a:ext uri="{FF2B5EF4-FFF2-40B4-BE49-F238E27FC236}">
                <a16:creationId xmlns:a16="http://schemas.microsoft.com/office/drawing/2014/main" id="{2B613ADE-2E30-4B81-8E57-0F6EE304F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7447" y="3510090"/>
            <a:ext cx="457200" cy="457200"/>
          </a:xfrm>
          <a:prstGeom prst="rect">
            <a:avLst/>
          </a:prstGeom>
        </p:spPr>
      </p:pic>
      <p:pic>
        <p:nvPicPr>
          <p:cNvPr id="15" name="Grafik 14" descr="Marker">
            <a:extLst>
              <a:ext uri="{FF2B5EF4-FFF2-40B4-BE49-F238E27FC236}">
                <a16:creationId xmlns:a16="http://schemas.microsoft.com/office/drawing/2014/main" id="{D4154D0B-3778-4751-8FE7-F7A473CE4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3376" y="5697423"/>
            <a:ext cx="457200" cy="457200"/>
          </a:xfrm>
          <a:prstGeom prst="rect">
            <a:avLst/>
          </a:prstGeom>
        </p:spPr>
      </p:pic>
      <p:pic>
        <p:nvPicPr>
          <p:cNvPr id="17" name="Grafik 16" descr="Marker">
            <a:extLst>
              <a:ext uri="{FF2B5EF4-FFF2-40B4-BE49-F238E27FC236}">
                <a16:creationId xmlns:a16="http://schemas.microsoft.com/office/drawing/2014/main" id="{39FF33E9-D46A-4541-86C2-2D274E662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3256" y="2869906"/>
            <a:ext cx="457200" cy="457200"/>
          </a:xfrm>
          <a:prstGeom prst="rect">
            <a:avLst/>
          </a:prstGeom>
        </p:spPr>
      </p:pic>
      <p:pic>
        <p:nvPicPr>
          <p:cNvPr id="19" name="Grafik 18" descr="Marker">
            <a:extLst>
              <a:ext uri="{FF2B5EF4-FFF2-40B4-BE49-F238E27FC236}">
                <a16:creationId xmlns:a16="http://schemas.microsoft.com/office/drawing/2014/main" id="{7618F48D-0412-4BF4-9157-5499E79A7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6657" y="3496253"/>
            <a:ext cx="457200" cy="457200"/>
          </a:xfrm>
          <a:prstGeom prst="rect">
            <a:avLst/>
          </a:prstGeom>
        </p:spPr>
      </p:pic>
      <p:pic>
        <p:nvPicPr>
          <p:cNvPr id="21" name="Grafik 20" descr="Marker">
            <a:extLst>
              <a:ext uri="{FF2B5EF4-FFF2-40B4-BE49-F238E27FC236}">
                <a16:creationId xmlns:a16="http://schemas.microsoft.com/office/drawing/2014/main" id="{393AABBD-D398-445D-B839-14274776F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7113" y="5151223"/>
            <a:ext cx="457200" cy="457200"/>
          </a:xfrm>
          <a:prstGeom prst="rect">
            <a:avLst/>
          </a:prstGeom>
        </p:spPr>
      </p:pic>
      <p:pic>
        <p:nvPicPr>
          <p:cNvPr id="28" name="Grafik 27" descr="Marker">
            <a:extLst>
              <a:ext uri="{FF2B5EF4-FFF2-40B4-BE49-F238E27FC236}">
                <a16:creationId xmlns:a16="http://schemas.microsoft.com/office/drawing/2014/main" id="{BEFD0645-E18A-4A01-AFC8-C7DA6A203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2735" y="5233911"/>
            <a:ext cx="457200" cy="457200"/>
          </a:xfrm>
          <a:prstGeom prst="rect">
            <a:avLst/>
          </a:prstGeom>
        </p:spPr>
      </p:pic>
      <p:pic>
        <p:nvPicPr>
          <p:cNvPr id="30" name="Grafik 29" descr="Marker">
            <a:extLst>
              <a:ext uri="{FF2B5EF4-FFF2-40B4-BE49-F238E27FC236}">
                <a16:creationId xmlns:a16="http://schemas.microsoft.com/office/drawing/2014/main" id="{B60F7735-C854-41F6-B351-415337146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4548" y="4681970"/>
            <a:ext cx="457200" cy="457200"/>
          </a:xfrm>
          <a:prstGeom prst="rect">
            <a:avLst/>
          </a:prstGeom>
        </p:spPr>
      </p:pic>
      <p:pic>
        <p:nvPicPr>
          <p:cNvPr id="33" name="Grafik 32" descr="Marker">
            <a:extLst>
              <a:ext uri="{FF2B5EF4-FFF2-40B4-BE49-F238E27FC236}">
                <a16:creationId xmlns:a16="http://schemas.microsoft.com/office/drawing/2014/main" id="{79B58E02-3BDB-4DCB-90BF-509DA03E7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3594" y="5729494"/>
            <a:ext cx="457200" cy="457200"/>
          </a:xfrm>
          <a:prstGeom prst="rect">
            <a:avLst/>
          </a:prstGeom>
        </p:spPr>
      </p:pic>
      <p:pic>
        <p:nvPicPr>
          <p:cNvPr id="31" name="Grafik 30" descr="Marker">
            <a:extLst>
              <a:ext uri="{FF2B5EF4-FFF2-40B4-BE49-F238E27FC236}">
                <a16:creationId xmlns:a16="http://schemas.microsoft.com/office/drawing/2014/main" id="{521B1E6E-D83D-45D2-875A-E623185A4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1486" y="1221737"/>
            <a:ext cx="457200" cy="45720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985D8748-4FAA-4CFC-96CE-6A0077C97A71}"/>
              </a:ext>
            </a:extLst>
          </p:cNvPr>
          <p:cNvSpPr txBox="1"/>
          <p:nvPr/>
        </p:nvSpPr>
        <p:spPr>
          <a:xfrm>
            <a:off x="502851" y="1432695"/>
            <a:ext cx="395175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F42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dirty="0">
                <a:solidFill>
                  <a:srgbClr val="0F4281"/>
                </a:solidFill>
                <a:latin typeface="Frutiger LT Std 45 Light" panose="020B0402020204020204" pitchFamily="34" charset="0"/>
              </a:rPr>
              <a:t>Name, Position, vertretende Firma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F42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dirty="0">
                <a:solidFill>
                  <a:srgbClr val="0F4281"/>
                </a:solidFill>
                <a:latin typeface="Frutiger LT Std 45 Light" panose="020B0402020204020204" pitchFamily="34" charset="0"/>
              </a:rPr>
              <a:t>Kerngeschäft des Unternehmen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F42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dirty="0" err="1">
                <a:solidFill>
                  <a:srgbClr val="0F4281"/>
                </a:solidFill>
                <a:latin typeface="Frutiger LT Std 45 Light" panose="020B0402020204020204" pitchFamily="34" charset="0"/>
              </a:rPr>
              <a:t>FuE</a:t>
            </a:r>
            <a:r>
              <a:rPr lang="de-DE" sz="2000" dirty="0">
                <a:solidFill>
                  <a:srgbClr val="0F4281"/>
                </a:solidFill>
                <a:latin typeface="Frutiger LT Std 45 Light" panose="020B0402020204020204" pitchFamily="34" charset="0"/>
              </a:rPr>
              <a:t>-Aktivitäten des Unternehmens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F42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dirty="0">
                <a:solidFill>
                  <a:srgbClr val="0F4281"/>
                </a:solidFill>
                <a:latin typeface="Frutiger LT Std 45 Light" panose="020B0402020204020204" pitchFamily="34" charset="0"/>
              </a:rPr>
              <a:t>Neuigkeiten im Unternehmen und der Forschung 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F4281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F42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F4281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Ihre Erwartungen an das Netzwerktreffen</a:t>
            </a:r>
          </a:p>
        </p:txBody>
      </p:sp>
      <p:pic>
        <p:nvPicPr>
          <p:cNvPr id="37" name="Grafik 36" descr="Marker">
            <a:extLst>
              <a:ext uri="{FF2B5EF4-FFF2-40B4-BE49-F238E27FC236}">
                <a16:creationId xmlns:a16="http://schemas.microsoft.com/office/drawing/2014/main" id="{C92A41CF-AC01-4C3C-993B-F71301A72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13822" y="5133445"/>
            <a:ext cx="457200" cy="4572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F358CE9B-A3BD-4071-B557-3CEBE7BCEEAA}"/>
              </a:ext>
            </a:extLst>
          </p:cNvPr>
          <p:cNvSpPr txBox="1"/>
          <p:nvPr/>
        </p:nvSpPr>
        <p:spPr>
          <a:xfrm>
            <a:off x="4753360" y="4914150"/>
            <a:ext cx="544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 sz="2400" dirty="0" err="1">
                <a:solidFill>
                  <a:srgbClr val="FF0000"/>
                </a:solidFill>
              </a:rPr>
              <a:t>Pyrum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Innovations</a:t>
            </a:r>
            <a:r>
              <a:rPr lang="de-DE" sz="2400" dirty="0">
                <a:solidFill>
                  <a:srgbClr val="FF0000"/>
                </a:solidFill>
              </a:rPr>
              <a:t> AG</a:t>
            </a:r>
          </a:p>
        </p:txBody>
      </p:sp>
      <p:pic>
        <p:nvPicPr>
          <p:cNvPr id="20" name="Grafik 19" descr="Marker">
            <a:extLst>
              <a:ext uri="{FF2B5EF4-FFF2-40B4-BE49-F238E27FC236}">
                <a16:creationId xmlns:a16="http://schemas.microsoft.com/office/drawing/2014/main" id="{45C6E1E2-6812-490A-8FDA-C779D80D3D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94303" y="470687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1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1DA864-5654-4E7A-B38D-6EE6E409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cap="all" dirty="0">
                <a:solidFill>
                  <a:srgbClr val="0F4281"/>
                </a:solidFill>
                <a:latin typeface="Frutiger LT 57 Cn" panose="02000506040000020004" pitchFamily="2" charset="0"/>
              </a:rPr>
              <a:t>News der Partner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DC7EB71-BC41-4FF0-904E-2A0423B396BD}"/>
              </a:ext>
            </a:extLst>
          </p:cNvPr>
          <p:cNvGrpSpPr/>
          <p:nvPr/>
        </p:nvGrpSpPr>
        <p:grpSpPr>
          <a:xfrm>
            <a:off x="7476170" y="901114"/>
            <a:ext cx="4021138" cy="5675152"/>
            <a:chOff x="4546962" y="0"/>
            <a:chExt cx="5074210" cy="685800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E345E69-02AB-423F-B71F-C8C0BA22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34519" y="0"/>
              <a:ext cx="4986653" cy="685800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AA71D71-0988-49D1-BB5F-555AC0828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46962" y="2216728"/>
              <a:ext cx="2016671" cy="1904434"/>
            </a:xfrm>
            <a:prstGeom prst="rect">
              <a:avLst/>
            </a:prstGeom>
          </p:spPr>
        </p:pic>
      </p:grpSp>
      <p:pic>
        <p:nvPicPr>
          <p:cNvPr id="13" name="Grafik 12" descr="Marker">
            <a:extLst>
              <a:ext uri="{FF2B5EF4-FFF2-40B4-BE49-F238E27FC236}">
                <a16:creationId xmlns:a16="http://schemas.microsoft.com/office/drawing/2014/main" id="{2B613ADE-2E30-4B81-8E57-0F6EE304F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7447" y="3510090"/>
            <a:ext cx="457200" cy="457200"/>
          </a:xfrm>
          <a:prstGeom prst="rect">
            <a:avLst/>
          </a:prstGeom>
        </p:spPr>
      </p:pic>
      <p:pic>
        <p:nvPicPr>
          <p:cNvPr id="15" name="Grafik 14" descr="Marker">
            <a:extLst>
              <a:ext uri="{FF2B5EF4-FFF2-40B4-BE49-F238E27FC236}">
                <a16:creationId xmlns:a16="http://schemas.microsoft.com/office/drawing/2014/main" id="{D4154D0B-3778-4751-8FE7-F7A473CE4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3376" y="5697423"/>
            <a:ext cx="457200" cy="457200"/>
          </a:xfrm>
          <a:prstGeom prst="rect">
            <a:avLst/>
          </a:prstGeom>
        </p:spPr>
      </p:pic>
      <p:pic>
        <p:nvPicPr>
          <p:cNvPr id="17" name="Grafik 16" descr="Marker">
            <a:extLst>
              <a:ext uri="{FF2B5EF4-FFF2-40B4-BE49-F238E27FC236}">
                <a16:creationId xmlns:a16="http://schemas.microsoft.com/office/drawing/2014/main" id="{39FF33E9-D46A-4541-86C2-2D274E6628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3256" y="2869906"/>
            <a:ext cx="457200" cy="457200"/>
          </a:xfrm>
          <a:prstGeom prst="rect">
            <a:avLst/>
          </a:prstGeom>
        </p:spPr>
      </p:pic>
      <p:pic>
        <p:nvPicPr>
          <p:cNvPr id="19" name="Grafik 18" descr="Marker">
            <a:extLst>
              <a:ext uri="{FF2B5EF4-FFF2-40B4-BE49-F238E27FC236}">
                <a16:creationId xmlns:a16="http://schemas.microsoft.com/office/drawing/2014/main" id="{7618F48D-0412-4BF4-9157-5499E79A7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6657" y="3496253"/>
            <a:ext cx="457200" cy="457200"/>
          </a:xfrm>
          <a:prstGeom prst="rect">
            <a:avLst/>
          </a:prstGeom>
        </p:spPr>
      </p:pic>
      <p:pic>
        <p:nvPicPr>
          <p:cNvPr id="21" name="Grafik 20" descr="Marker">
            <a:extLst>
              <a:ext uri="{FF2B5EF4-FFF2-40B4-BE49-F238E27FC236}">
                <a16:creationId xmlns:a16="http://schemas.microsoft.com/office/drawing/2014/main" id="{393AABBD-D398-445D-B839-14274776F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7113" y="5151223"/>
            <a:ext cx="457200" cy="45720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315079E5-1293-49E0-BBCE-234DFE5ECE26}"/>
              </a:ext>
            </a:extLst>
          </p:cNvPr>
          <p:cNvSpPr txBox="1"/>
          <p:nvPr/>
        </p:nvSpPr>
        <p:spPr>
          <a:xfrm>
            <a:off x="8018235" y="5416156"/>
            <a:ext cx="862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Dr. Laure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8C97A97-6C4B-45CB-8597-6435E83732B5}"/>
              </a:ext>
            </a:extLst>
          </p:cNvPr>
          <p:cNvSpPr txBox="1"/>
          <p:nvPr/>
        </p:nvSpPr>
        <p:spPr>
          <a:xfrm>
            <a:off x="8685260" y="5916954"/>
            <a:ext cx="712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Stadler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45B6C73-46A5-4218-9BCC-48DFB808BCE8}"/>
              </a:ext>
            </a:extLst>
          </p:cNvPr>
          <p:cNvSpPr txBox="1"/>
          <p:nvPr/>
        </p:nvSpPr>
        <p:spPr>
          <a:xfrm>
            <a:off x="10209959" y="2790729"/>
            <a:ext cx="85311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Frutiger LT Std 45 Light" panose="020B0402020204020204" pitchFamily="34" charset="0"/>
              </a:rPr>
              <a:t>ReMetall</a:t>
            </a:r>
            <a:endParaRPr lang="de-DE" sz="140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8F6DA9F-A4B9-4DDD-84D9-4A75830A4FC7}"/>
              </a:ext>
            </a:extLst>
          </p:cNvPr>
          <p:cNvSpPr txBox="1"/>
          <p:nvPr/>
        </p:nvSpPr>
        <p:spPr>
          <a:xfrm>
            <a:off x="4650482" y="3600168"/>
            <a:ext cx="2779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RWTH Aachen - IME, ANTS, TEER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4AEDFA4-4108-48FB-BC8C-2EAC23505853}"/>
              </a:ext>
            </a:extLst>
          </p:cNvPr>
          <p:cNvSpPr txBox="1"/>
          <p:nvPr/>
        </p:nvSpPr>
        <p:spPr>
          <a:xfrm>
            <a:off x="6564357" y="3235851"/>
            <a:ext cx="1962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Elektrowerk Weisweiler</a:t>
            </a:r>
          </a:p>
        </p:txBody>
      </p:sp>
      <p:pic>
        <p:nvPicPr>
          <p:cNvPr id="28" name="Grafik 27" descr="Marker">
            <a:extLst>
              <a:ext uri="{FF2B5EF4-FFF2-40B4-BE49-F238E27FC236}">
                <a16:creationId xmlns:a16="http://schemas.microsoft.com/office/drawing/2014/main" id="{BEFD0645-E18A-4A01-AFC8-C7DA6A203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2735" y="5233911"/>
            <a:ext cx="457200" cy="4572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360FD80B-B8F3-4052-B60F-20C59C985AB2}"/>
              </a:ext>
            </a:extLst>
          </p:cNvPr>
          <p:cNvSpPr txBox="1"/>
          <p:nvPr/>
        </p:nvSpPr>
        <p:spPr>
          <a:xfrm>
            <a:off x="8753564" y="5537222"/>
            <a:ext cx="585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Frutiger LT Std 45 Light" panose="020B0402020204020204" pitchFamily="34" charset="0"/>
              </a:rPr>
              <a:t>Feess</a:t>
            </a:r>
            <a:endParaRPr lang="de-DE" sz="140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pic>
        <p:nvPicPr>
          <p:cNvPr id="30" name="Grafik 29" descr="Marker">
            <a:extLst>
              <a:ext uri="{FF2B5EF4-FFF2-40B4-BE49-F238E27FC236}">
                <a16:creationId xmlns:a16="http://schemas.microsoft.com/office/drawing/2014/main" id="{B60F7735-C854-41F6-B351-415337146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4548" y="4681970"/>
            <a:ext cx="457200" cy="457200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2D3114A-0F2F-4FB8-B9C3-B09C72318135}"/>
              </a:ext>
            </a:extLst>
          </p:cNvPr>
          <p:cNvSpPr txBox="1"/>
          <p:nvPr/>
        </p:nvSpPr>
        <p:spPr>
          <a:xfrm>
            <a:off x="7903148" y="4547213"/>
            <a:ext cx="572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SBKS</a:t>
            </a:r>
          </a:p>
        </p:txBody>
      </p:sp>
      <p:pic>
        <p:nvPicPr>
          <p:cNvPr id="33" name="Grafik 32" descr="Marker">
            <a:extLst>
              <a:ext uri="{FF2B5EF4-FFF2-40B4-BE49-F238E27FC236}">
                <a16:creationId xmlns:a16="http://schemas.microsoft.com/office/drawing/2014/main" id="{79B58E02-3BDB-4DCB-90BF-509DA03E7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3594" y="5729494"/>
            <a:ext cx="457200" cy="45720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1D4331E0-39BD-45A2-A4AB-18C174583F2C}"/>
              </a:ext>
            </a:extLst>
          </p:cNvPr>
          <p:cNvSpPr txBox="1"/>
          <p:nvPr/>
        </p:nvSpPr>
        <p:spPr>
          <a:xfrm>
            <a:off x="9510760" y="5490666"/>
            <a:ext cx="129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Frutiger LT Std 45 Light" panose="020B0402020204020204" pitchFamily="34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Fraunhofer IBP</a:t>
            </a:r>
          </a:p>
        </p:txBody>
      </p:sp>
      <p:pic>
        <p:nvPicPr>
          <p:cNvPr id="31" name="Grafik 30" descr="Marker">
            <a:extLst>
              <a:ext uri="{FF2B5EF4-FFF2-40B4-BE49-F238E27FC236}">
                <a16:creationId xmlns:a16="http://schemas.microsoft.com/office/drawing/2014/main" id="{521B1E6E-D83D-45D2-875A-E623185A4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1486" y="1221737"/>
            <a:ext cx="457200" cy="45720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765ECCB0-6025-4EF2-B5AC-250174DAD5D9}"/>
              </a:ext>
            </a:extLst>
          </p:cNvPr>
          <p:cNvSpPr txBox="1"/>
          <p:nvPr/>
        </p:nvSpPr>
        <p:spPr>
          <a:xfrm>
            <a:off x="10868770" y="1371160"/>
            <a:ext cx="125707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1400" dirty="0" err="1">
                <a:solidFill>
                  <a:schemeClr val="bg1"/>
                </a:solidFill>
                <a:latin typeface="Frutiger LT Std 45 Light" panose="020B0402020204020204" pitchFamily="34" charset="0"/>
              </a:rPr>
              <a:t>Alethia</a:t>
            </a:r>
            <a:r>
              <a:rPr lang="de-DE" sz="1400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 Group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85D8748-4FAA-4CFC-96CE-6A0077C97A71}"/>
              </a:ext>
            </a:extLst>
          </p:cNvPr>
          <p:cNvSpPr txBox="1"/>
          <p:nvPr/>
        </p:nvSpPr>
        <p:spPr>
          <a:xfrm>
            <a:off x="502851" y="1432695"/>
            <a:ext cx="39517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F42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2000" dirty="0">
                <a:solidFill>
                  <a:srgbClr val="0F4281"/>
                </a:solidFill>
                <a:latin typeface="Frutiger LT Std 45 Light" panose="020B0402020204020204" pitchFamily="34" charset="0"/>
              </a:rPr>
              <a:t>Neuigkeiten im Unternehmen und der Forschung 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rgbClr val="0F4281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F428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F4281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t>Ihre Erwartungen an das Netzwerktreffen</a:t>
            </a:r>
          </a:p>
        </p:txBody>
      </p:sp>
      <p:pic>
        <p:nvPicPr>
          <p:cNvPr id="37" name="Grafik 36" descr="Marker">
            <a:extLst>
              <a:ext uri="{FF2B5EF4-FFF2-40B4-BE49-F238E27FC236}">
                <a16:creationId xmlns:a16="http://schemas.microsoft.com/office/drawing/2014/main" id="{C92A41CF-AC01-4C3C-993B-F71301A72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13822" y="5133445"/>
            <a:ext cx="457200" cy="4572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F358CE9B-A3BD-4071-B557-3CEBE7BCEEAA}"/>
              </a:ext>
            </a:extLst>
          </p:cNvPr>
          <p:cNvSpPr txBox="1"/>
          <p:nvPr/>
        </p:nvSpPr>
        <p:spPr>
          <a:xfrm>
            <a:off x="9068902" y="4917245"/>
            <a:ext cx="862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 dirty="0">
                <a:solidFill>
                  <a:schemeClr val="bg1"/>
                </a:solidFill>
              </a:rPr>
              <a:t>Bader</a:t>
            </a:r>
          </a:p>
        </p:txBody>
      </p:sp>
      <p:pic>
        <p:nvPicPr>
          <p:cNvPr id="40" name="Grafik 39" descr="Marker">
            <a:extLst>
              <a:ext uri="{FF2B5EF4-FFF2-40B4-BE49-F238E27FC236}">
                <a16:creationId xmlns:a16="http://schemas.microsoft.com/office/drawing/2014/main" id="{569A1F75-34E0-4DA2-AF7C-A1555F688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7447" y="3510090"/>
            <a:ext cx="457200" cy="457200"/>
          </a:xfrm>
          <a:prstGeom prst="rect">
            <a:avLst/>
          </a:prstGeom>
        </p:spPr>
      </p:pic>
      <p:pic>
        <p:nvPicPr>
          <p:cNvPr id="41" name="Grafik 40" descr="Marker">
            <a:extLst>
              <a:ext uri="{FF2B5EF4-FFF2-40B4-BE49-F238E27FC236}">
                <a16:creationId xmlns:a16="http://schemas.microsoft.com/office/drawing/2014/main" id="{48CD75FB-2E6C-46B1-B1B0-39D694BFA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3376" y="5697423"/>
            <a:ext cx="457200" cy="457200"/>
          </a:xfrm>
          <a:prstGeom prst="rect">
            <a:avLst/>
          </a:prstGeom>
        </p:spPr>
      </p:pic>
      <p:pic>
        <p:nvPicPr>
          <p:cNvPr id="42" name="Grafik 41" descr="Marker">
            <a:extLst>
              <a:ext uri="{FF2B5EF4-FFF2-40B4-BE49-F238E27FC236}">
                <a16:creationId xmlns:a16="http://schemas.microsoft.com/office/drawing/2014/main" id="{C321EB67-0483-4E86-876F-233C07625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3256" y="2869906"/>
            <a:ext cx="457200" cy="457200"/>
          </a:xfrm>
          <a:prstGeom prst="rect">
            <a:avLst/>
          </a:prstGeom>
        </p:spPr>
      </p:pic>
      <p:pic>
        <p:nvPicPr>
          <p:cNvPr id="43" name="Grafik 42" descr="Marker">
            <a:extLst>
              <a:ext uri="{FF2B5EF4-FFF2-40B4-BE49-F238E27FC236}">
                <a16:creationId xmlns:a16="http://schemas.microsoft.com/office/drawing/2014/main" id="{BCFC2E67-3D8A-4AD8-98B7-4888F94536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6657" y="3496253"/>
            <a:ext cx="457200" cy="457200"/>
          </a:xfrm>
          <a:prstGeom prst="rect">
            <a:avLst/>
          </a:prstGeom>
        </p:spPr>
      </p:pic>
      <p:pic>
        <p:nvPicPr>
          <p:cNvPr id="44" name="Grafik 43" descr="Marker">
            <a:extLst>
              <a:ext uri="{FF2B5EF4-FFF2-40B4-BE49-F238E27FC236}">
                <a16:creationId xmlns:a16="http://schemas.microsoft.com/office/drawing/2014/main" id="{81B148F3-1149-4403-97F9-19531DDDB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7113" y="5151223"/>
            <a:ext cx="457200" cy="457200"/>
          </a:xfrm>
          <a:prstGeom prst="rect">
            <a:avLst/>
          </a:prstGeom>
        </p:spPr>
      </p:pic>
      <p:pic>
        <p:nvPicPr>
          <p:cNvPr id="45" name="Grafik 44" descr="Marker">
            <a:extLst>
              <a:ext uri="{FF2B5EF4-FFF2-40B4-BE49-F238E27FC236}">
                <a16:creationId xmlns:a16="http://schemas.microsoft.com/office/drawing/2014/main" id="{EF842298-59C9-4B3E-8EEA-9B73EBC19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92735" y="5233911"/>
            <a:ext cx="457200" cy="457200"/>
          </a:xfrm>
          <a:prstGeom prst="rect">
            <a:avLst/>
          </a:prstGeom>
        </p:spPr>
      </p:pic>
      <p:pic>
        <p:nvPicPr>
          <p:cNvPr id="46" name="Grafik 45" descr="Marker">
            <a:extLst>
              <a:ext uri="{FF2B5EF4-FFF2-40B4-BE49-F238E27FC236}">
                <a16:creationId xmlns:a16="http://schemas.microsoft.com/office/drawing/2014/main" id="{1DBEF4C5-266B-4E83-8667-0EFF7E90A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4548" y="4681970"/>
            <a:ext cx="457200" cy="457200"/>
          </a:xfrm>
          <a:prstGeom prst="rect">
            <a:avLst/>
          </a:prstGeom>
        </p:spPr>
      </p:pic>
      <p:pic>
        <p:nvPicPr>
          <p:cNvPr id="47" name="Grafik 46" descr="Marker">
            <a:extLst>
              <a:ext uri="{FF2B5EF4-FFF2-40B4-BE49-F238E27FC236}">
                <a16:creationId xmlns:a16="http://schemas.microsoft.com/office/drawing/2014/main" id="{C7DB9DB2-DD2D-4B81-B1E5-90FF60592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3594" y="5729494"/>
            <a:ext cx="457200" cy="457200"/>
          </a:xfrm>
          <a:prstGeom prst="rect">
            <a:avLst/>
          </a:prstGeom>
        </p:spPr>
      </p:pic>
      <p:pic>
        <p:nvPicPr>
          <p:cNvPr id="48" name="Grafik 47" descr="Marker">
            <a:extLst>
              <a:ext uri="{FF2B5EF4-FFF2-40B4-BE49-F238E27FC236}">
                <a16:creationId xmlns:a16="http://schemas.microsoft.com/office/drawing/2014/main" id="{C7F5DBB5-69D2-4E9F-8A6C-467B8E9DA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1486" y="1221737"/>
            <a:ext cx="457200" cy="457200"/>
          </a:xfrm>
          <a:prstGeom prst="rect">
            <a:avLst/>
          </a:prstGeom>
        </p:spPr>
      </p:pic>
      <p:pic>
        <p:nvPicPr>
          <p:cNvPr id="49" name="Grafik 48" descr="Marker">
            <a:extLst>
              <a:ext uri="{FF2B5EF4-FFF2-40B4-BE49-F238E27FC236}">
                <a16:creationId xmlns:a16="http://schemas.microsoft.com/office/drawing/2014/main" id="{BDE182A9-CBC8-49CC-BBF3-372E445E14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13822" y="5133445"/>
            <a:ext cx="457200" cy="457200"/>
          </a:xfrm>
          <a:prstGeom prst="rect">
            <a:avLst/>
          </a:prstGeom>
        </p:spPr>
      </p:pic>
      <p:pic>
        <p:nvPicPr>
          <p:cNvPr id="50" name="Grafik 49" descr="Marker">
            <a:extLst>
              <a:ext uri="{FF2B5EF4-FFF2-40B4-BE49-F238E27FC236}">
                <a16:creationId xmlns:a16="http://schemas.microsoft.com/office/drawing/2014/main" id="{1E6BDF58-D1BC-4985-A99E-0EFA984B9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94303" y="4706870"/>
            <a:ext cx="457200" cy="457200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C522021E-8795-481E-B61D-C50731E814EC}"/>
              </a:ext>
            </a:extLst>
          </p:cNvPr>
          <p:cNvSpPr txBox="1"/>
          <p:nvPr/>
        </p:nvSpPr>
        <p:spPr>
          <a:xfrm>
            <a:off x="7139220" y="5102685"/>
            <a:ext cx="808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F428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de-DE" dirty="0" err="1">
                <a:solidFill>
                  <a:schemeClr val="bg1"/>
                </a:solidFill>
              </a:rPr>
              <a:t>Pyrum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" name="Foliennummernplatzhalter 2">
            <a:extLst>
              <a:ext uri="{FF2B5EF4-FFF2-40B4-BE49-F238E27FC236}">
                <a16:creationId xmlns:a16="http://schemas.microsoft.com/office/drawing/2014/main" id="{6171AEE9-CFA0-4C8A-AD5C-D1731393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5338" y="6391535"/>
            <a:ext cx="903465" cy="233704"/>
          </a:xfrm>
        </p:spPr>
        <p:txBody>
          <a:bodyPr/>
          <a:lstStyle/>
          <a:p>
            <a:r>
              <a:rPr lang="en-US"/>
              <a:t>Seite </a:t>
            </a:r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9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8DB783B-67CB-4BB5-9B1A-5DCBEF23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Impulsvortrag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737C922-5B0B-4F13-B5E1-6859EE5F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Seite </a:t>
            </a:r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5BA4D866-7238-476E-B233-8A1B3A76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70" y="1494044"/>
            <a:ext cx="11518032" cy="47420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sz="2800" dirty="0"/>
              <a:t>Impulsvortrag</a:t>
            </a:r>
          </a:p>
          <a:p>
            <a:pPr marL="0" indent="0" algn="ctr">
              <a:buNone/>
            </a:pPr>
            <a:r>
              <a:rPr lang="de-DE" sz="2800" b="1" dirty="0" err="1"/>
              <a:t>Pyrum</a:t>
            </a:r>
            <a:r>
              <a:rPr lang="de-DE" sz="2800" b="1" dirty="0"/>
              <a:t> </a:t>
            </a:r>
            <a:r>
              <a:rPr lang="de-DE" sz="2800" b="1" dirty="0" err="1"/>
              <a:t>Innovations</a:t>
            </a:r>
            <a:r>
              <a:rPr lang="de-DE" sz="2800" b="1" dirty="0"/>
              <a:t> AG</a:t>
            </a:r>
          </a:p>
          <a:p>
            <a:pPr marL="0" indent="0" algn="ctr">
              <a:buNone/>
            </a:pPr>
            <a:r>
              <a:rPr lang="de-DE" sz="2800" dirty="0"/>
              <a:t>„Recyclingmöglichkeiten durch Pyrolyse“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86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6A1E057-6ECA-4F6E-BAF9-D14A8E1D3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975" t="21987" r="1975" b="14276"/>
          <a:stretch/>
        </p:blipFill>
        <p:spPr>
          <a:xfrm>
            <a:off x="411345" y="1385740"/>
            <a:ext cx="11447458" cy="486423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D5C52C-B3CE-4FDB-963F-DA9FE33B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Seite </a:t>
            </a:r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D9C181-EA4A-4E6D-BFEA-FAE73011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Kaffeepause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29B7C45-ABA8-4045-85EC-D0D8AB6A6B24}"/>
              </a:ext>
            </a:extLst>
          </p:cNvPr>
          <p:cNvSpPr txBox="1"/>
          <p:nvPr/>
        </p:nvSpPr>
        <p:spPr>
          <a:xfrm>
            <a:off x="961534" y="1857080"/>
            <a:ext cx="6157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0" dirty="0">
                <a:latin typeface="Frutiger LT 57 Cn" panose="02000506040000020004"/>
              </a:rPr>
              <a:t>Kurze Kaffeepause!</a:t>
            </a:r>
          </a:p>
        </p:txBody>
      </p:sp>
    </p:spTree>
    <p:extLst>
      <p:ext uri="{BB962C8B-B14F-4D97-AF65-F5344CB8AC3E}">
        <p14:creationId xmlns:p14="http://schemas.microsoft.com/office/powerpoint/2010/main" val="340565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C8DB783B-67CB-4BB5-9B1A-5DCBEF23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Impulsvortrag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737C922-5B0B-4F13-B5E1-6859EE5F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Seite </a:t>
            </a:r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5BA4D866-7238-476E-B233-8A1B3A76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70" y="1494044"/>
            <a:ext cx="11518032" cy="47420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 sz="2800" dirty="0"/>
              <a:t>Impulsvortrag</a:t>
            </a:r>
          </a:p>
          <a:p>
            <a:pPr marL="0" indent="0" algn="ctr">
              <a:buNone/>
            </a:pPr>
            <a:r>
              <a:rPr lang="de-DE" sz="2800" b="1" dirty="0"/>
              <a:t>RWTH ANTS</a:t>
            </a:r>
          </a:p>
          <a:p>
            <a:pPr marL="0" indent="0" algn="ctr">
              <a:buNone/>
            </a:pPr>
            <a:r>
              <a:rPr lang="de-DE" sz="2800" dirty="0"/>
              <a:t>„Messen der Kreislauffähigkeit im Baubereich“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4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AF34E6-BE7D-4A76-AD29-324A80D4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D86D54-D2ED-4FC3-A7F4-299EEF16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Förderinfos und Netzwerkorganisation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6EEE7C1-A716-4572-8F9B-196D0EF9267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10325"/>
            <a:ext cx="927100" cy="2333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© EurA AG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9C2E473-F999-4B20-B5D9-253BE3081137}"/>
              </a:ext>
            </a:extLst>
          </p:cNvPr>
          <p:cNvSpPr/>
          <p:nvPr/>
        </p:nvSpPr>
        <p:spPr>
          <a:xfrm>
            <a:off x="463550" y="1616030"/>
            <a:ext cx="10952310" cy="93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defRPr/>
            </a:pPr>
            <a:endParaRPr lang="de-DE" sz="2400" b="1" dirty="0">
              <a:solidFill>
                <a:srgbClr val="0F4281"/>
              </a:solidFill>
              <a:latin typeface="Frutiger LT Std 45 Light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endParaRPr lang="de-DE" sz="2400" b="1" dirty="0">
              <a:solidFill>
                <a:srgbClr val="0F4281"/>
              </a:solidFill>
              <a:latin typeface="Frutiger LT Std 45 Ligh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ECA760-F8D9-4FFE-BFAA-F24010657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8" y="1686628"/>
            <a:ext cx="11528535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7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AF34E6-BE7D-4A76-AD29-324A80D4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/>
              <a:t>Seite</a:t>
            </a:r>
            <a:r>
              <a:rPr lang="en-US" dirty="0"/>
              <a:t> </a:t>
            </a:r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D86D54-D2ED-4FC3-A7F4-299EEF16C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Zim</a:t>
            </a:r>
            <a:r>
              <a:rPr lang="de-DE" dirty="0"/>
              <a:t> Programm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6EEE7C1-A716-4572-8F9B-196D0EF9267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10325"/>
            <a:ext cx="927100" cy="2333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© EurA AG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9C2E473-F999-4B20-B5D9-253BE3081137}"/>
              </a:ext>
            </a:extLst>
          </p:cNvPr>
          <p:cNvSpPr/>
          <p:nvPr/>
        </p:nvSpPr>
        <p:spPr>
          <a:xfrm>
            <a:off x="463550" y="1616030"/>
            <a:ext cx="10952310" cy="234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defRPr/>
            </a:pPr>
            <a:r>
              <a:rPr lang="de-DE" sz="2800" b="1" u="sng" dirty="0">
                <a:solidFill>
                  <a:srgbClr val="0F4281"/>
                </a:solidFill>
                <a:latin typeface="Frutiger LT Std 45 Light"/>
              </a:rPr>
              <a:t>ZIM Einreichungen sind bis auf weiteres nicht mehr möglich!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rgbClr val="0F4281"/>
                </a:solidFill>
                <a:latin typeface="Frutiger LT Std 45 Light"/>
              </a:rPr>
              <a:t>Wir rechnen mit einer Öffnung des Programmen erst ab Q3/2022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r>
              <a:rPr lang="de-DE" sz="2400" b="1" dirty="0">
                <a:solidFill>
                  <a:srgbClr val="0F4281"/>
                </a:solidFill>
                <a:latin typeface="Frutiger LT Std 45 Light"/>
              </a:rPr>
              <a:t>Es gibt aber genug alternative Förderchancen. Sprechen Sie uns mit Ihren Ideen an!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F4281"/>
              </a:buClr>
              <a:buFont typeface="Arial" panose="020B0604020202020204" pitchFamily="34" charset="0"/>
              <a:buChar char="•"/>
              <a:defRPr/>
            </a:pPr>
            <a:endParaRPr lang="de-DE" sz="2400" b="1" dirty="0">
              <a:solidFill>
                <a:srgbClr val="0F4281"/>
              </a:solidFill>
              <a:latin typeface="Frutiger LT Std 45 Light"/>
            </a:endParaRPr>
          </a:p>
        </p:txBody>
      </p:sp>
      <p:pic>
        <p:nvPicPr>
          <p:cNvPr id="1026" name="Picture 2" descr="Logo Zentrales Innovationsprogramm Mittelstand">
            <a:extLst>
              <a:ext uri="{FF2B5EF4-FFF2-40B4-BE49-F238E27FC236}">
                <a16:creationId xmlns:a16="http://schemas.microsoft.com/office/drawing/2014/main" id="{40FE7A9F-C13F-4349-8A12-9CF8E742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832" y="4306822"/>
            <a:ext cx="2236618" cy="16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75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urA-Präsentation">
  <a:themeElements>
    <a:clrScheme name="EurA">
      <a:dk1>
        <a:srgbClr val="2C2C2C"/>
      </a:dk1>
      <a:lt1>
        <a:srgbClr val="FFFFFF"/>
      </a:lt1>
      <a:dk2>
        <a:srgbClr val="4EAFE4"/>
      </a:dk2>
      <a:lt2>
        <a:srgbClr val="F2F2F2"/>
      </a:lt2>
      <a:accent1>
        <a:srgbClr val="0F4281"/>
      </a:accent1>
      <a:accent2>
        <a:srgbClr val="1A72DC"/>
      </a:accent2>
      <a:accent3>
        <a:srgbClr val="959595"/>
      </a:accent3>
      <a:accent4>
        <a:srgbClr val="00B0F0"/>
      </a:accent4>
      <a:accent5>
        <a:srgbClr val="4891EA"/>
      </a:accent5>
      <a:accent6>
        <a:srgbClr val="CACACA"/>
      </a:accent6>
      <a:hlink>
        <a:srgbClr val="005DBA"/>
      </a:hlink>
      <a:folHlink>
        <a:srgbClr val="6C606A"/>
      </a:folHlink>
    </a:clrScheme>
    <a:fontScheme name="Benutzerdefiniert 1">
      <a:majorFont>
        <a:latin typeface="Nirmala UI"/>
        <a:ea typeface=""/>
        <a:cs typeface=""/>
      </a:majorFont>
      <a:minorFont>
        <a:latin typeface="Nirmala UI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0F428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_04_12_EurA AG - Präsentationsvorlage.pptx" id="{78497EDA-7606-48CB-ADEB-5031044D521B}" vid="{6231205E-07B4-46B1-9CD0-34BB3CA8189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707</Words>
  <Application>Microsoft Office PowerPoint</Application>
  <PresentationFormat>Breitbild</PresentationFormat>
  <Paragraphs>147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Frutiger LT 57 Cn</vt:lpstr>
      <vt:lpstr>Frutiger LT Std 45 Light</vt:lpstr>
      <vt:lpstr>Nirmala UI</vt:lpstr>
      <vt:lpstr>Wingdings</vt:lpstr>
      <vt:lpstr>EurA-Präsentation</vt:lpstr>
      <vt:lpstr>PowerPoint-Präsentation</vt:lpstr>
      <vt:lpstr>Agenda – 02.02.2022 </vt:lpstr>
      <vt:lpstr>Vorstellung des Neuen Partners</vt:lpstr>
      <vt:lpstr>News der Partner</vt:lpstr>
      <vt:lpstr>Impulsvortrag</vt:lpstr>
      <vt:lpstr>Kaffeepause</vt:lpstr>
      <vt:lpstr>Impulsvortrag</vt:lpstr>
      <vt:lpstr>Förderinfos und Netzwerkorganisation</vt:lpstr>
      <vt:lpstr>Zim Programm </vt:lpstr>
      <vt:lpstr>INVest BW - Klimaschutz</vt:lpstr>
      <vt:lpstr>SynBatt - BMBF</vt:lpstr>
      <vt:lpstr>Deutscher Innovationspreis für Klima und Umwelt (IKU) - 2023</vt:lpstr>
      <vt:lpstr>IKU Preisträger 2020</vt:lpstr>
      <vt:lpstr>Eurostars</vt:lpstr>
      <vt:lpstr>Weitere Vorgehensweise und Termine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Hirschnitz, Teresa</dc:creator>
  <cp:lastModifiedBy>Perniok, Benedikt</cp:lastModifiedBy>
  <cp:revision>417</cp:revision>
  <cp:lastPrinted>2021-08-20T11:20:11Z</cp:lastPrinted>
  <dcterms:created xsi:type="dcterms:W3CDTF">2019-12-02T10:07:23Z</dcterms:created>
  <dcterms:modified xsi:type="dcterms:W3CDTF">2022-02-01T10:44:40Z</dcterms:modified>
</cp:coreProperties>
</file>